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7FFFD4A3_DAC436C5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147472435" r:id="rId5"/>
    <p:sldId id="2147472547" r:id="rId6"/>
    <p:sldId id="2147472542" r:id="rId7"/>
    <p:sldId id="2147472541" r:id="rId8"/>
    <p:sldId id="2147472536" r:id="rId9"/>
    <p:sldId id="2147472543" r:id="rId10"/>
    <p:sldId id="2147472545" r:id="rId11"/>
    <p:sldId id="2147472550" r:id="rId12"/>
    <p:sldId id="2147472531" r:id="rId13"/>
    <p:sldId id="2147472514" r:id="rId14"/>
    <p:sldId id="2147472516" r:id="rId15"/>
    <p:sldId id="2147472548" r:id="rId16"/>
    <p:sldId id="2147472551" r:id="rId17"/>
    <p:sldId id="2147472549" r:id="rId18"/>
    <p:sldId id="1797" r:id="rId19"/>
  </p:sldIdLst>
  <p:sldSz cx="12192000" cy="6858000"/>
  <p:notesSz cx="7010400" cy="9296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062015-CC0D-E9F8-9C8D-DFC5A0A937E4}" name="Reismuller František" initials="FR" userId="S::reismuller@czechtourism.cz::6807b738-9f4a-4dce-81e6-67d4b3b9d61d" providerId="AD"/>
  <p188:author id="{F5FDDA21-B518-8391-B05E-4D0AC13C75D0}" name="Kadlecova Tereza" initials="KT" userId="S::kadlecova@czechtourism.cz::c6cb0e09-b830-4947-8a27-a36afc4bfb3f" providerId="AD"/>
  <p188:author id="{23F62725-E26C-FE7D-4D95-BC7098058275}" name="Králiková Andrea" initials="KA" userId="S::kralikova@czechtourism.gov.cz::0447a822-af19-4fe0-961b-bbb86ea133d4" providerId="AD"/>
  <p188:author id="{CA5CD62E-C1CE-E039-EAB2-5C808866F035}" name="Janečková Veronika, Mgr." initials="JM" userId="S::janeckova@czechtourism.cz::6383fc01-549c-4607-a923-68683cfd7124" providerId="AD"/>
  <p188:author id="{5527B656-6F87-6509-9B9E-D11DE41922B6}" name="Beránková Kateřina" initials="BK" userId="S::berankova@czechtourism.cz::d670a24d-9224-401d-8bbd-1feef8a65450" providerId="AD"/>
  <p188:author id="{8D1CE75E-F7EF-7269-D47F-56D1FDEBD613}" name="Minárik Katarína" initials="MK" userId="S::stafenova@czechtourism.cz::cf2526bd-fcd7-4a5c-803d-995d65bb4c0e" providerId="AD"/>
  <p188:author id="{1D3307B2-D2D9-1C45-AF2F-E1980878DCD5}" name="Beránková Kateřina" initials="BK" userId="S::berankova@czechtourism.gov.cz::d670a24d-9224-401d-8bbd-1feef8a65450" providerId="AD"/>
  <p188:author id="{F0F5FCD4-74BB-8895-3175-7F29ECDD5406}" name="Králiková Andrea" initials="KA" userId="S::kralikova@czechtourism.cz::0447a822-af19-4fe0-961b-bbb86ea133d4" providerId="AD"/>
  <p188:author id="{E84B94DA-140A-5958-6698-2A67DD947314}" name="Brachtl Daniel" initials="BD" userId="S::brachtl@czechtourism.cz::a852ac6c-b5b7-4351-ba13-31a43031df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3B467-F6AF-4BAA-801C-C41424D82CDE}" v="51" dt="2024-11-10T14:57:12.801"/>
    <p1510:client id="{708DCEB0-7597-B1B5-C0A5-B6DCD9769F48}" v="1" dt="2024-11-10T11:49:35.290"/>
    <p1510:client id="{9EA4E4B2-7B69-3874-0B44-CBA581C929D8}" v="12" dt="2024-11-10T18:30:35.265"/>
    <p1510:client id="{B8BFAF49-7B8D-41D9-AE98-F5FDF7F3A062}" v="126" dt="2024-11-10T18:27:17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ánková Kateřina" userId="d670a24d-9224-401d-8bbd-1feef8a65450" providerId="ADAL" clId="{D5F16C90-D19C-4DAC-B0D5-D7D304E7DB5D}"/>
    <pc:docChg chg="modSld">
      <pc:chgData name="Beránková Kateřina" userId="d670a24d-9224-401d-8bbd-1feef8a65450" providerId="ADAL" clId="{D5F16C90-D19C-4DAC-B0D5-D7D304E7DB5D}" dt="2024-10-24T15:24:42.584" v="0" actId="14100"/>
      <pc:docMkLst>
        <pc:docMk/>
      </pc:docMkLst>
      <pc:sldChg chg="modSp mod">
        <pc:chgData name="Beránková Kateřina" userId="d670a24d-9224-401d-8bbd-1feef8a65450" providerId="ADAL" clId="{D5F16C90-D19C-4DAC-B0D5-D7D304E7DB5D}" dt="2024-10-24T15:24:42.584" v="0" actId="14100"/>
        <pc:sldMkLst>
          <pc:docMk/>
          <pc:sldMk cId="1624393390" sldId="2147472507"/>
        </pc:sldMkLst>
        <pc:picChg chg="mod">
          <ac:chgData name="Beránková Kateřina" userId="d670a24d-9224-401d-8bbd-1feef8a65450" providerId="ADAL" clId="{D5F16C90-D19C-4DAC-B0D5-D7D304E7DB5D}" dt="2024-10-24T15:24:42.584" v="0" actId="14100"/>
          <ac:picMkLst>
            <pc:docMk/>
            <pc:sldMk cId="1624393390" sldId="2147472507"/>
            <ac:picMk id="9" creationId="{C083EC5C-1130-1270-1678-2766F547B462}"/>
          </ac:picMkLst>
        </pc:picChg>
      </pc:sldChg>
    </pc:docChg>
  </pc:docChgLst>
  <pc:docChgLst>
    <pc:chgData clId="Web-{708DCEB0-7597-B1B5-C0A5-B6DCD9769F48}"/>
    <pc:docChg chg="modSld">
      <pc:chgData name="" userId="" providerId="" clId="Web-{708DCEB0-7597-B1B5-C0A5-B6DCD9769F48}" dt="2024-11-10T11:49:35.290" v="0" actId="20577"/>
      <pc:docMkLst>
        <pc:docMk/>
      </pc:docMkLst>
      <pc:sldChg chg="modSp">
        <pc:chgData name="" userId="" providerId="" clId="Web-{708DCEB0-7597-B1B5-C0A5-B6DCD9769F48}" dt="2024-11-10T11:49:35.290" v="0" actId="20577"/>
        <pc:sldMkLst>
          <pc:docMk/>
          <pc:sldMk cId="1603562424" sldId="2147472435"/>
        </pc:sldMkLst>
        <pc:spChg chg="mod">
          <ac:chgData name="" userId="" providerId="" clId="Web-{708DCEB0-7597-B1B5-C0A5-B6DCD9769F48}" dt="2024-11-10T11:49:35.290" v="0" actId="20577"/>
          <ac:spMkLst>
            <pc:docMk/>
            <pc:sldMk cId="1603562424" sldId="2147472435"/>
            <ac:spMk id="5" creationId="{6BC40B65-6C90-54EC-3119-B29BD7646A93}"/>
          </ac:spMkLst>
        </pc:spChg>
      </pc:sldChg>
    </pc:docChg>
  </pc:docChgLst>
  <pc:docChgLst>
    <pc:chgData name="Ejem David" userId="S::ejem@czechtourism.gov.cz::4efddfde-b9d3-4709-84ba-cefbed1394dc" providerId="AD" clId="Web-{E243E4A7-4AE8-0166-BE2F-188F3BFC086E}"/>
    <pc:docChg chg="modSld">
      <pc:chgData name="Ejem David" userId="S::ejem@czechtourism.gov.cz::4efddfde-b9d3-4709-84ba-cefbed1394dc" providerId="AD" clId="Web-{E243E4A7-4AE8-0166-BE2F-188F3BFC086E}" dt="2024-10-24T13:32:41.926" v="54" actId="20577"/>
      <pc:docMkLst>
        <pc:docMk/>
      </pc:docMkLst>
      <pc:sldChg chg="modSp">
        <pc:chgData name="Ejem David" userId="S::ejem@czechtourism.gov.cz::4efddfde-b9d3-4709-84ba-cefbed1394dc" providerId="AD" clId="Web-{E243E4A7-4AE8-0166-BE2F-188F3BFC086E}" dt="2024-10-24T13:32:41.926" v="54" actId="20577"/>
        <pc:sldMkLst>
          <pc:docMk/>
          <pc:sldMk cId="850787110" sldId="2147472518"/>
        </pc:sldMkLst>
        <pc:spChg chg="mod">
          <ac:chgData name="Ejem David" userId="S::ejem@czechtourism.gov.cz::4efddfde-b9d3-4709-84ba-cefbed1394dc" providerId="AD" clId="Web-{E243E4A7-4AE8-0166-BE2F-188F3BFC086E}" dt="2024-10-24T13:32:41.926" v="54" actId="20577"/>
          <ac:spMkLst>
            <pc:docMk/>
            <pc:sldMk cId="850787110" sldId="2147472518"/>
            <ac:spMk id="3" creationId="{CA933DA0-DA35-63B5-1676-98BA7B457F09}"/>
          </ac:spMkLst>
        </pc:spChg>
      </pc:sldChg>
    </pc:docChg>
  </pc:docChgLst>
  <pc:docChgLst>
    <pc:chgData name="Tejklová Kristýna" userId="S::tejklova@czechtourism.gov.cz::baba1f79-59b2-42a0-a8af-f78e8adcf7f1" providerId="AD" clId="Web-{05845046-D3B0-4AF0-039B-429F81FF7978}"/>
    <pc:docChg chg="modSld">
      <pc:chgData name="Tejklová Kristýna" userId="S::tejklova@czechtourism.gov.cz::baba1f79-59b2-42a0-a8af-f78e8adcf7f1" providerId="AD" clId="Web-{05845046-D3B0-4AF0-039B-429F81FF7978}" dt="2024-10-24T13:01:52.002" v="19"/>
      <pc:docMkLst>
        <pc:docMk/>
      </pc:docMkLst>
      <pc:sldChg chg="addSp delSp modSp">
        <pc:chgData name="Tejklová Kristýna" userId="S::tejklova@czechtourism.gov.cz::baba1f79-59b2-42a0-a8af-f78e8adcf7f1" providerId="AD" clId="Web-{05845046-D3B0-4AF0-039B-429F81FF7978}" dt="2024-10-24T13:01:52.002" v="19"/>
        <pc:sldMkLst>
          <pc:docMk/>
          <pc:sldMk cId="1732672934" sldId="2147472529"/>
        </pc:sldMkLst>
        <pc:spChg chg="add del mod">
          <ac:chgData name="Tejklová Kristýna" userId="S::tejklova@czechtourism.gov.cz::baba1f79-59b2-42a0-a8af-f78e8adcf7f1" providerId="AD" clId="Web-{05845046-D3B0-4AF0-039B-429F81FF7978}" dt="2024-10-24T13:01:33.361" v="14"/>
          <ac:spMkLst>
            <pc:docMk/>
            <pc:sldMk cId="1732672934" sldId="2147472529"/>
            <ac:spMk id="8" creationId="{3686A766-7F83-1296-1D92-10FB9B0122A3}"/>
          </ac:spMkLst>
        </pc:spChg>
        <pc:spChg chg="add del mod">
          <ac:chgData name="Tejklová Kristýna" userId="S::tejklova@czechtourism.gov.cz::baba1f79-59b2-42a0-a8af-f78e8adcf7f1" providerId="AD" clId="Web-{05845046-D3B0-4AF0-039B-429F81FF7978}" dt="2024-10-24T13:01:52.002" v="19"/>
          <ac:spMkLst>
            <pc:docMk/>
            <pc:sldMk cId="1732672934" sldId="2147472529"/>
            <ac:spMk id="10" creationId="{B25D32CF-52B0-89AD-1DBA-32E12CA0C6D6}"/>
          </ac:spMkLst>
        </pc:spChg>
        <pc:picChg chg="add del mod">
          <ac:chgData name="Tejklová Kristýna" userId="S::tejklova@czechtourism.gov.cz::baba1f79-59b2-42a0-a8af-f78e8adcf7f1" providerId="AD" clId="Web-{05845046-D3B0-4AF0-039B-429F81FF7978}" dt="2024-10-24T13:00:12.939" v="1"/>
          <ac:picMkLst>
            <pc:docMk/>
            <pc:sldMk cId="1732672934" sldId="2147472529"/>
            <ac:picMk id="4" creationId="{11A003A1-091E-1799-FE3E-353584B1917B}"/>
          </ac:picMkLst>
        </pc:picChg>
        <pc:picChg chg="add del">
          <ac:chgData name="Tejklová Kristýna" userId="S::tejklova@czechtourism.gov.cz::baba1f79-59b2-42a0-a8af-f78e8adcf7f1" providerId="AD" clId="Web-{05845046-D3B0-4AF0-039B-429F81FF7978}" dt="2024-10-24T13:01:38.846" v="16"/>
          <ac:picMkLst>
            <pc:docMk/>
            <pc:sldMk cId="1732672934" sldId="2147472529"/>
            <ac:picMk id="5" creationId="{2E9AFC89-4524-99E2-FDBF-0CAD4A17E581}"/>
          </ac:picMkLst>
        </pc:picChg>
        <pc:picChg chg="add mod">
          <ac:chgData name="Tejklová Kristýna" userId="S::tejklova@czechtourism.gov.cz::baba1f79-59b2-42a0-a8af-f78e8adcf7f1" providerId="AD" clId="Web-{05845046-D3B0-4AF0-039B-429F81FF7978}" dt="2024-10-24T13:01:46.017" v="18" actId="14100"/>
          <ac:picMkLst>
            <pc:docMk/>
            <pc:sldMk cId="1732672934" sldId="2147472529"/>
            <ac:picMk id="6" creationId="{C3F4CF4B-458A-290F-F534-DB5066ACAD12}"/>
          </ac:picMkLst>
        </pc:picChg>
      </pc:sldChg>
    </pc:docChg>
  </pc:docChgLst>
  <pc:docChgLst>
    <pc:chgData name="Beránková Kateřina" userId="S::berankova@czechtourism.gov.cz::d670a24d-9224-401d-8bbd-1feef8a65450" providerId="AD" clId="Web-{63DC7E62-3010-2BBE-66BA-357D87887C30}"/>
    <pc:docChg chg="addSld modSld sldOrd">
      <pc:chgData name="Beránková Kateřina" userId="S::berankova@czechtourism.gov.cz::d670a24d-9224-401d-8bbd-1feef8a65450" providerId="AD" clId="Web-{63DC7E62-3010-2BBE-66BA-357D87887C30}" dt="2024-11-08T16:08:33.508" v="20" actId="14100"/>
      <pc:docMkLst>
        <pc:docMk/>
      </pc:docMkLst>
      <pc:sldChg chg="ord">
        <pc:chgData name="Beránková Kateřina" userId="S::berankova@czechtourism.gov.cz::d670a24d-9224-401d-8bbd-1feef8a65450" providerId="AD" clId="Web-{63DC7E62-3010-2BBE-66BA-357D87887C30}" dt="2024-11-08T16:07:16.581" v="2"/>
        <pc:sldMkLst>
          <pc:docMk/>
          <pc:sldMk cId="2755813370" sldId="2147472531"/>
        </pc:sldMkLst>
      </pc:sldChg>
      <pc:sldChg chg="addSp delSp modSp new">
        <pc:chgData name="Beránková Kateřina" userId="S::berankova@czechtourism.gov.cz::d670a24d-9224-401d-8bbd-1feef8a65450" providerId="AD" clId="Web-{63DC7E62-3010-2BBE-66BA-357D87887C30}" dt="2024-11-08T16:08:33.508" v="20" actId="14100"/>
        <pc:sldMkLst>
          <pc:docMk/>
          <pc:sldMk cId="997090337" sldId="2147472550"/>
        </pc:sldMkLst>
        <pc:spChg chg="mod">
          <ac:chgData name="Beránková Kateřina" userId="S::berankova@czechtourism.gov.cz::d670a24d-9224-401d-8bbd-1feef8a65450" providerId="AD" clId="Web-{63DC7E62-3010-2BBE-66BA-357D87887C30}" dt="2024-11-08T16:08:25.914" v="19" actId="20577"/>
          <ac:spMkLst>
            <pc:docMk/>
            <pc:sldMk cId="997090337" sldId="2147472550"/>
            <ac:spMk id="2" creationId="{66121578-0E99-4501-50B4-AB8F94BA5243}"/>
          </ac:spMkLst>
        </pc:spChg>
        <pc:spChg chg="del">
          <ac:chgData name="Beránková Kateřina" userId="S::berankova@czechtourism.gov.cz::d670a24d-9224-401d-8bbd-1feef8a65450" providerId="AD" clId="Web-{63DC7E62-3010-2BBE-66BA-357D87887C30}" dt="2024-11-08T16:07:00.783" v="1"/>
          <ac:spMkLst>
            <pc:docMk/>
            <pc:sldMk cId="997090337" sldId="2147472550"/>
            <ac:spMk id="3" creationId="{A8E4BF30-8BBF-0619-1566-40849DA57329}"/>
          </ac:spMkLst>
        </pc:spChg>
        <pc:picChg chg="add mod ord">
          <ac:chgData name="Beránková Kateřina" userId="S::berankova@czechtourism.gov.cz::d670a24d-9224-401d-8bbd-1feef8a65450" providerId="AD" clId="Web-{63DC7E62-3010-2BBE-66BA-357D87887C30}" dt="2024-11-08T16:08:33.508" v="20" actId="14100"/>
          <ac:picMkLst>
            <pc:docMk/>
            <pc:sldMk cId="997090337" sldId="2147472550"/>
            <ac:picMk id="4" creationId="{E7BBD4D0-A235-2A27-CD04-52E5B2EC8F5B}"/>
          </ac:picMkLst>
        </pc:picChg>
      </pc:sldChg>
    </pc:docChg>
  </pc:docChgLst>
  <pc:docChgLst>
    <pc:chgData name="Beránková Kateřina" userId="S::berankova@czechtourism.gov.cz::d670a24d-9224-401d-8bbd-1feef8a65450" providerId="AD" clId="Web-{4840FC2D-7224-E440-CCF5-DB0E7476CC7F}"/>
    <pc:docChg chg="modSld">
      <pc:chgData name="Beránková Kateřina" userId="S::berankova@czechtourism.gov.cz::d670a24d-9224-401d-8bbd-1feef8a65450" providerId="AD" clId="Web-{4840FC2D-7224-E440-CCF5-DB0E7476CC7F}" dt="2024-11-08T20:30:09.623" v="12" actId="1076"/>
      <pc:docMkLst>
        <pc:docMk/>
      </pc:docMkLst>
      <pc:sldChg chg="modSp">
        <pc:chgData name="Beránková Kateřina" userId="S::berankova@czechtourism.gov.cz::d670a24d-9224-401d-8bbd-1feef8a65450" providerId="AD" clId="Web-{4840FC2D-7224-E440-CCF5-DB0E7476CC7F}" dt="2024-11-08T20:27:28.337" v="8" actId="20577"/>
        <pc:sldMkLst>
          <pc:docMk/>
          <pc:sldMk cId="2755813370" sldId="2147472531"/>
        </pc:sldMkLst>
        <pc:graphicFrameChg chg="modGraphic">
          <ac:chgData name="Beránková Kateřina" userId="S::berankova@czechtourism.gov.cz::d670a24d-9224-401d-8bbd-1feef8a65450" providerId="AD" clId="Web-{4840FC2D-7224-E440-CCF5-DB0E7476CC7F}" dt="2024-11-08T20:27:28.337" v="8" actId="20577"/>
          <ac:graphicFrameMkLst>
            <pc:docMk/>
            <pc:sldMk cId="2755813370" sldId="2147472531"/>
            <ac:graphicFrameMk id="5" creationId="{A432E49F-295B-0485-7F2B-A934B65FAC65}"/>
          </ac:graphicFrameMkLst>
        </pc:graphicFrameChg>
      </pc:sldChg>
      <pc:sldChg chg="addSp delSp modSp">
        <pc:chgData name="Beránková Kateřina" userId="S::berankova@czechtourism.gov.cz::d670a24d-9224-401d-8bbd-1feef8a65450" providerId="AD" clId="Web-{4840FC2D-7224-E440-CCF5-DB0E7476CC7F}" dt="2024-11-08T20:30:09.623" v="12" actId="1076"/>
        <pc:sldMkLst>
          <pc:docMk/>
          <pc:sldMk cId="1112022347" sldId="2147472538"/>
        </pc:sldMkLst>
        <pc:picChg chg="add mod">
          <ac:chgData name="Beránková Kateřina" userId="S::berankova@czechtourism.gov.cz::d670a24d-9224-401d-8bbd-1feef8a65450" providerId="AD" clId="Web-{4840FC2D-7224-E440-CCF5-DB0E7476CC7F}" dt="2024-11-08T20:30:09.623" v="12" actId="1076"/>
          <ac:picMkLst>
            <pc:docMk/>
            <pc:sldMk cId="1112022347" sldId="2147472538"/>
            <ac:picMk id="3" creationId="{16333DEF-34AD-11B3-EDA7-FA9B01D754A6}"/>
          </ac:picMkLst>
        </pc:picChg>
        <pc:picChg chg="del">
          <ac:chgData name="Beránková Kateřina" userId="S::berankova@czechtourism.gov.cz::d670a24d-9224-401d-8bbd-1feef8a65450" providerId="AD" clId="Web-{4840FC2D-7224-E440-CCF5-DB0E7476CC7F}" dt="2024-11-08T20:29:39.638" v="9"/>
          <ac:picMkLst>
            <pc:docMk/>
            <pc:sldMk cId="1112022347" sldId="2147472538"/>
            <ac:picMk id="8" creationId="{5F754A98-450D-C1F6-9196-1E28CE13BDAD}"/>
          </ac:picMkLst>
        </pc:picChg>
      </pc:sldChg>
    </pc:docChg>
  </pc:docChgLst>
  <pc:docChgLst>
    <pc:chgData name="Beránková Kateřina" userId="S::berankova@czechtourism.gov.cz::d670a24d-9224-401d-8bbd-1feef8a65450" providerId="AD" clId="Web-{1DDE1FA4-A9DE-F738-CDF6-9FC9EC907CA4}"/>
    <pc:docChg chg="modSld">
      <pc:chgData name="Beránková Kateřina" userId="S::berankova@czechtourism.gov.cz::d670a24d-9224-401d-8bbd-1feef8a65450" providerId="AD" clId="Web-{1DDE1FA4-A9DE-F738-CDF6-9FC9EC907CA4}" dt="2024-11-08T13:31:48.378" v="79" actId="1076"/>
      <pc:docMkLst>
        <pc:docMk/>
      </pc:docMkLst>
      <pc:sldChg chg="addSp delSp modSp mod modClrScheme chgLayout">
        <pc:chgData name="Beránková Kateřina" userId="S::berankova@czechtourism.gov.cz::d670a24d-9224-401d-8bbd-1feef8a65450" providerId="AD" clId="Web-{1DDE1FA4-A9DE-F738-CDF6-9FC9EC907CA4}" dt="2024-11-08T13:31:48.378" v="79" actId="1076"/>
        <pc:sldMkLst>
          <pc:docMk/>
          <pc:sldMk cId="1954009223" sldId="2147472533"/>
        </pc:sldMkLst>
        <pc:spChg chg="mod">
          <ac:chgData name="Beránková Kateřina" userId="S::berankova@czechtourism.gov.cz::d670a24d-9224-401d-8bbd-1feef8a65450" providerId="AD" clId="Web-{1DDE1FA4-A9DE-F738-CDF6-9FC9EC907CA4}" dt="2024-11-08T13:20:41.746" v="40"/>
          <ac:spMkLst>
            <pc:docMk/>
            <pc:sldMk cId="1954009223" sldId="2147472533"/>
            <ac:spMk id="2" creationId="{2795FA78-CBEE-E972-4C1B-784385ADFB8B}"/>
          </ac:spMkLst>
        </pc:spChg>
        <pc:spChg chg="del mod">
          <ac:chgData name="Beránková Kateřina" userId="S::berankova@czechtourism.gov.cz::d670a24d-9224-401d-8bbd-1feef8a65450" providerId="AD" clId="Web-{1DDE1FA4-A9DE-F738-CDF6-9FC9EC907CA4}" dt="2024-11-08T13:20:41.746" v="40"/>
          <ac:spMkLst>
            <pc:docMk/>
            <pc:sldMk cId="1954009223" sldId="2147472533"/>
            <ac:spMk id="3" creationId="{2658B399-948A-6E7C-8E0B-C726EDF829B0}"/>
          </ac:spMkLst>
        </pc:spChg>
        <pc:spChg chg="add del mod">
          <ac:chgData name="Beránková Kateřina" userId="S::berankova@czechtourism.gov.cz::d670a24d-9224-401d-8bbd-1feef8a65450" providerId="AD" clId="Web-{1DDE1FA4-A9DE-F738-CDF6-9FC9EC907CA4}" dt="2024-11-08T13:20:51.887" v="41"/>
          <ac:spMkLst>
            <pc:docMk/>
            <pc:sldMk cId="1954009223" sldId="2147472533"/>
            <ac:spMk id="9" creationId="{BFFF5EE7-1BE9-FCB9-0ADB-F24DD7416FBC}"/>
          </ac:spMkLst>
        </pc:spChg>
        <pc:graphicFrameChg chg="add mod modGraphic">
          <ac:chgData name="Beránková Kateřina" userId="S::berankova@czechtourism.gov.cz::d670a24d-9224-401d-8bbd-1feef8a65450" providerId="AD" clId="Web-{1DDE1FA4-A9DE-F738-CDF6-9FC9EC907CA4}" dt="2024-11-08T13:31:48.378" v="79" actId="1076"/>
          <ac:graphicFrameMkLst>
            <pc:docMk/>
            <pc:sldMk cId="1954009223" sldId="2147472533"/>
            <ac:graphicFrameMk id="5" creationId="{93A84119-DBA8-17D9-2947-FDF03F42AD6E}"/>
          </ac:graphicFrameMkLst>
        </pc:graphicFrameChg>
        <pc:picChg chg="add del mod">
          <ac:chgData name="Beránková Kateřina" userId="S::berankova@czechtourism.gov.cz::d670a24d-9224-401d-8bbd-1feef8a65450" providerId="AD" clId="Web-{1DDE1FA4-A9DE-F738-CDF6-9FC9EC907CA4}" dt="2024-11-08T13:17:03.613" v="39"/>
          <ac:picMkLst>
            <pc:docMk/>
            <pc:sldMk cId="1954009223" sldId="2147472533"/>
            <ac:picMk id="4" creationId="{FAE4A70C-D513-A2CD-A616-64162DAF47A7}"/>
          </ac:picMkLst>
        </pc:picChg>
        <pc:picChg chg="add mod ord">
          <ac:chgData name="Beránková Kateřina" userId="S::berankova@czechtourism.gov.cz::d670a24d-9224-401d-8bbd-1feef8a65450" providerId="AD" clId="Web-{1DDE1FA4-A9DE-F738-CDF6-9FC9EC907CA4}" dt="2024-11-08T13:31:42.518" v="78" actId="1076"/>
          <ac:picMkLst>
            <pc:docMk/>
            <pc:sldMk cId="1954009223" sldId="2147472533"/>
            <ac:picMk id="11" creationId="{D300BC90-5142-2DF7-A24A-05B937EE8F3E}"/>
          </ac:picMkLst>
        </pc:picChg>
      </pc:sldChg>
    </pc:docChg>
  </pc:docChgLst>
  <pc:docChgLst>
    <pc:chgData name="Beránková Kateřina" userId="S::berankova@czechtourism.gov.cz::d670a24d-9224-401d-8bbd-1feef8a65450" providerId="AD" clId="Web-{3A950102-C9DF-6A4B-FEFB-E854481B2AE2}"/>
    <pc:docChg chg="addSld modSld">
      <pc:chgData name="Beránková Kateřina" userId="S::berankova@czechtourism.gov.cz::d670a24d-9224-401d-8bbd-1feef8a65450" providerId="AD" clId="Web-{3A950102-C9DF-6A4B-FEFB-E854481B2AE2}" dt="2024-11-07T17:51:54.807" v="44"/>
      <pc:docMkLst>
        <pc:docMk/>
      </pc:docMkLst>
      <pc:sldChg chg="addSp delSp modSp">
        <pc:chgData name="Beránková Kateřina" userId="S::berankova@czechtourism.gov.cz::d670a24d-9224-401d-8bbd-1feef8a65450" providerId="AD" clId="Web-{3A950102-C9DF-6A4B-FEFB-E854481B2AE2}" dt="2024-11-07T17:51:54.807" v="44"/>
        <pc:sldMkLst>
          <pc:docMk/>
          <pc:sldMk cId="3369915860" sldId="2147472530"/>
        </pc:sldMkLst>
        <pc:spChg chg="mod">
          <ac:chgData name="Beránková Kateřina" userId="S::berankova@czechtourism.gov.cz::d670a24d-9224-401d-8bbd-1feef8a65450" providerId="AD" clId="Web-{3A950102-C9DF-6A4B-FEFB-E854481B2AE2}" dt="2024-11-07T17:51:13.024" v="32" actId="20577"/>
          <ac:spMkLst>
            <pc:docMk/>
            <pc:sldMk cId="3369915860" sldId="2147472530"/>
            <ac:spMk id="2" creationId="{A164AFDD-7744-883D-1981-C9CE747E9670}"/>
          </ac:spMkLst>
        </pc:spChg>
        <pc:spChg chg="add del mod">
          <ac:chgData name="Beránková Kateřina" userId="S::berankova@czechtourism.gov.cz::d670a24d-9224-401d-8bbd-1feef8a65450" providerId="AD" clId="Web-{3A950102-C9DF-6A4B-FEFB-E854481B2AE2}" dt="2024-11-07T17:47:52.283" v="19"/>
          <ac:spMkLst>
            <pc:docMk/>
            <pc:sldMk cId="3369915860" sldId="2147472530"/>
            <ac:spMk id="44" creationId="{93371727-68FD-B525-914D-A6B474CBB58D}"/>
          </ac:spMkLst>
        </pc:spChg>
        <pc:spChg chg="add del mod">
          <ac:chgData name="Beránková Kateřina" userId="S::berankova@czechtourism.gov.cz::d670a24d-9224-401d-8bbd-1feef8a65450" providerId="AD" clId="Web-{3A950102-C9DF-6A4B-FEFB-E854481B2AE2}" dt="2024-11-07T17:51:18.385" v="33"/>
          <ac:spMkLst>
            <pc:docMk/>
            <pc:sldMk cId="3369915860" sldId="2147472530"/>
            <ac:spMk id="47" creationId="{087E10D9-AA8F-4067-7D34-18986943F9BC}"/>
          </ac:spMkLst>
        </pc:spChg>
        <pc:spChg chg="add mod">
          <ac:chgData name="Beránková Kateřina" userId="S::berankova@czechtourism.gov.cz::d670a24d-9224-401d-8bbd-1feef8a65450" providerId="AD" clId="Web-{3A950102-C9DF-6A4B-FEFB-E854481B2AE2}" dt="2024-11-07T17:51:54.807" v="44"/>
          <ac:spMkLst>
            <pc:docMk/>
            <pc:sldMk cId="3369915860" sldId="2147472530"/>
            <ac:spMk id="53" creationId="{94E2A990-C8F5-C89D-3EDD-6F5BDCEC5CF2}"/>
          </ac:spMkLst>
        </pc:spChg>
        <pc:graphicFrameChg chg="del">
          <ac:chgData name="Beránková Kateřina" userId="S::berankova@czechtourism.gov.cz::d670a24d-9224-401d-8bbd-1feef8a65450" providerId="AD" clId="Web-{3A950102-C9DF-6A4B-FEFB-E854481B2AE2}" dt="2024-11-07T17:47:47.939" v="18"/>
          <ac:graphicFrameMkLst>
            <pc:docMk/>
            <pc:sldMk cId="3369915860" sldId="2147472530"/>
            <ac:graphicFrameMk id="10" creationId="{9534F51E-744E-6894-4F5D-2816A28F3231}"/>
          </ac:graphicFrameMkLst>
        </pc:graphicFrameChg>
        <pc:graphicFrameChg chg="add del mod ord modGraphic">
          <ac:chgData name="Beránková Kateřina" userId="S::berankova@czechtourism.gov.cz::d670a24d-9224-401d-8bbd-1feef8a65450" providerId="AD" clId="Web-{3A950102-C9DF-6A4B-FEFB-E854481B2AE2}" dt="2024-11-07T17:51:54.807" v="44"/>
          <ac:graphicFrameMkLst>
            <pc:docMk/>
            <pc:sldMk cId="3369915860" sldId="2147472530"/>
            <ac:graphicFrameMk id="49" creationId="{84915D07-6BDC-1155-D52B-DA7C12254F51}"/>
          </ac:graphicFrameMkLst>
        </pc:graphicFrameChg>
        <pc:graphicFrameChg chg="add del mod">
          <ac:chgData name="Beránková Kateřina" userId="S::berankova@czechtourism.gov.cz::d670a24d-9224-401d-8bbd-1feef8a65450" providerId="AD" clId="Web-{3A950102-C9DF-6A4B-FEFB-E854481B2AE2}" dt="2024-11-07T17:51:54.776" v="43"/>
          <ac:graphicFrameMkLst>
            <pc:docMk/>
            <pc:sldMk cId="3369915860" sldId="2147472530"/>
            <ac:graphicFrameMk id="51" creationId="{AE6604D6-7935-F792-CFF4-E9272EC4CCC9}"/>
          </ac:graphicFrameMkLst>
        </pc:graphicFrameChg>
        <pc:picChg chg="add del mod ord">
          <ac:chgData name="Beránková Kateřina" userId="S::berankova@czechtourism.gov.cz::d670a24d-9224-401d-8bbd-1feef8a65450" providerId="AD" clId="Web-{3A950102-C9DF-6A4B-FEFB-E854481B2AE2}" dt="2024-11-07T17:50:25.694" v="20"/>
          <ac:picMkLst>
            <pc:docMk/>
            <pc:sldMk cId="3369915860" sldId="2147472530"/>
            <ac:picMk id="45" creationId="{E472CD55-10F3-3B65-4E57-EA7A3EF92750}"/>
          </ac:picMkLst>
        </pc:picChg>
      </pc:sldChg>
      <pc:sldChg chg="addSp delSp modSp new">
        <pc:chgData name="Beránková Kateřina" userId="S::berankova@czechtourism.gov.cz::d670a24d-9224-401d-8bbd-1feef8a65450" providerId="AD" clId="Web-{3A950102-C9DF-6A4B-FEFB-E854481B2AE2}" dt="2024-11-07T17:46:59.203" v="17" actId="14100"/>
        <pc:sldMkLst>
          <pc:docMk/>
          <pc:sldMk cId="1112022347" sldId="2147472538"/>
        </pc:sldMkLst>
        <pc:spChg chg="mod">
          <ac:chgData name="Beránková Kateřina" userId="S::berankova@czechtourism.gov.cz::d670a24d-9224-401d-8bbd-1feef8a65450" providerId="AD" clId="Web-{3A950102-C9DF-6A4B-FEFB-E854481B2AE2}" dt="2024-11-07T17:46:27.780" v="10" actId="20577"/>
          <ac:spMkLst>
            <pc:docMk/>
            <pc:sldMk cId="1112022347" sldId="2147472538"/>
            <ac:spMk id="2" creationId="{31ECBBB1-DB2F-DFDF-0FB5-51F1DA137BB8}"/>
          </ac:spMkLst>
        </pc:spChg>
        <pc:spChg chg="del">
          <ac:chgData name="Beránková Kateřina" userId="S::berankova@czechtourism.gov.cz::d670a24d-9224-401d-8bbd-1feef8a65450" providerId="AD" clId="Web-{3A950102-C9DF-6A4B-FEFB-E854481B2AE2}" dt="2024-11-07T17:45:43.653" v="1"/>
          <ac:spMkLst>
            <pc:docMk/>
            <pc:sldMk cId="1112022347" sldId="2147472538"/>
            <ac:spMk id="3" creationId="{D93B8091-4B7C-0C64-C90B-45416444F13D}"/>
          </ac:spMkLst>
        </pc:spChg>
        <pc:spChg chg="add del mod">
          <ac:chgData name="Beránková Kateřina" userId="S::berankova@czechtourism.gov.cz::d670a24d-9224-401d-8bbd-1feef8a65450" providerId="AD" clId="Web-{3A950102-C9DF-6A4B-FEFB-E854481B2AE2}" dt="2024-11-07T17:46:29.639" v="11"/>
          <ac:spMkLst>
            <pc:docMk/>
            <pc:sldMk cId="1112022347" sldId="2147472538"/>
            <ac:spMk id="6" creationId="{3023EC4C-D4C9-BAAC-F830-5AC12701C2B3}"/>
          </ac:spMkLst>
        </pc:spChg>
        <pc:picChg chg="add del mod ord">
          <ac:chgData name="Beránková Kateřina" userId="S::berankova@czechtourism.gov.cz::d670a24d-9224-401d-8bbd-1feef8a65450" providerId="AD" clId="Web-{3A950102-C9DF-6A4B-FEFB-E854481B2AE2}" dt="2024-11-07T17:46:18.060" v="4"/>
          <ac:picMkLst>
            <pc:docMk/>
            <pc:sldMk cId="1112022347" sldId="2147472538"/>
            <ac:picMk id="4" creationId="{B1874B3A-C1F9-EBA9-8786-02D355921868}"/>
          </ac:picMkLst>
        </pc:picChg>
        <pc:picChg chg="add mod ord">
          <ac:chgData name="Beránková Kateřina" userId="S::berankova@czechtourism.gov.cz::d670a24d-9224-401d-8bbd-1feef8a65450" providerId="AD" clId="Web-{3A950102-C9DF-6A4B-FEFB-E854481B2AE2}" dt="2024-11-07T17:46:59.203" v="17" actId="14100"/>
          <ac:picMkLst>
            <pc:docMk/>
            <pc:sldMk cId="1112022347" sldId="2147472538"/>
            <ac:picMk id="7" creationId="{44D1C9D3-E017-A9D7-294A-D31A3456ED75}"/>
          </ac:picMkLst>
        </pc:picChg>
        <pc:picChg chg="add mod">
          <ac:chgData name="Beránková Kateřina" userId="S::berankova@czechtourism.gov.cz::d670a24d-9224-401d-8bbd-1feef8a65450" providerId="AD" clId="Web-{3A950102-C9DF-6A4B-FEFB-E854481B2AE2}" dt="2024-11-07T17:46:50.077" v="15" actId="1076"/>
          <ac:picMkLst>
            <pc:docMk/>
            <pc:sldMk cId="1112022347" sldId="2147472538"/>
            <ac:picMk id="8" creationId="{5F754A98-450D-C1F6-9196-1E28CE13BDAD}"/>
          </ac:picMkLst>
        </pc:picChg>
      </pc:sldChg>
    </pc:docChg>
  </pc:docChgLst>
  <pc:docChgLst>
    <pc:chgData name="Beránková Kateřina" userId="S::berankova@czechtourism.gov.cz::d670a24d-9224-401d-8bbd-1feef8a65450" providerId="AD" clId="Web-{0D7C11C0-D5E8-A721-0BF6-B745FB032B54}"/>
    <pc:docChg chg="modSld">
      <pc:chgData name="Beránková Kateřina" userId="S::berankova@czechtourism.gov.cz::d670a24d-9224-401d-8bbd-1feef8a65450" providerId="AD" clId="Web-{0D7C11C0-D5E8-A721-0BF6-B745FB032B54}" dt="2024-11-08T15:39:43.659" v="0" actId="20577"/>
      <pc:docMkLst>
        <pc:docMk/>
      </pc:docMkLst>
      <pc:sldChg chg="modSp">
        <pc:chgData name="Beránková Kateřina" userId="S::berankova@czechtourism.gov.cz::d670a24d-9224-401d-8bbd-1feef8a65450" providerId="AD" clId="Web-{0D7C11C0-D5E8-A721-0BF6-B745FB032B54}" dt="2024-11-08T15:39:43.659" v="0" actId="20577"/>
        <pc:sldMkLst>
          <pc:docMk/>
          <pc:sldMk cId="3398396579" sldId="2147472548"/>
        </pc:sldMkLst>
        <pc:spChg chg="mod">
          <ac:chgData name="Beránková Kateřina" userId="S::berankova@czechtourism.gov.cz::d670a24d-9224-401d-8bbd-1feef8a65450" providerId="AD" clId="Web-{0D7C11C0-D5E8-A721-0BF6-B745FB032B54}" dt="2024-11-08T15:39:43.659" v="0" actId="20577"/>
          <ac:spMkLst>
            <pc:docMk/>
            <pc:sldMk cId="3398396579" sldId="2147472548"/>
            <ac:spMk id="3" creationId="{1C03B5BB-DDAC-4F8E-7569-763AB236E826}"/>
          </ac:spMkLst>
        </pc:spChg>
      </pc:sldChg>
    </pc:docChg>
  </pc:docChgLst>
  <pc:docChgLst>
    <pc:chgData name="Beránková Kateřina" userId="S::berankova@czechtourism.gov.cz::d670a24d-9224-401d-8bbd-1feef8a65450" providerId="AD" clId="Web-{9EA4E4B2-7B69-3874-0B44-CBA581C929D8}"/>
    <pc:docChg chg="modSld">
      <pc:chgData name="Beránková Kateřina" userId="S::berankova@czechtourism.gov.cz::d670a24d-9224-401d-8bbd-1feef8a65450" providerId="AD" clId="Web-{9EA4E4B2-7B69-3874-0B44-CBA581C929D8}" dt="2024-11-10T18:30:35.265" v="9" actId="14100"/>
      <pc:docMkLst>
        <pc:docMk/>
      </pc:docMkLst>
      <pc:sldChg chg="modSp">
        <pc:chgData name="Beránková Kateřina" userId="S::berankova@czechtourism.gov.cz::d670a24d-9224-401d-8bbd-1feef8a65450" providerId="AD" clId="Web-{9EA4E4B2-7B69-3874-0B44-CBA581C929D8}" dt="2024-11-10T18:30:35.265" v="9" actId="14100"/>
        <pc:sldMkLst>
          <pc:docMk/>
          <pc:sldMk cId="3398396579" sldId="2147472548"/>
        </pc:sldMkLst>
        <pc:spChg chg="mod">
          <ac:chgData name="Beránková Kateřina" userId="S::berankova@czechtourism.gov.cz::d670a24d-9224-401d-8bbd-1feef8a65450" providerId="AD" clId="Web-{9EA4E4B2-7B69-3874-0B44-CBA581C929D8}" dt="2024-11-10T18:30:35.265" v="9" actId="14100"/>
          <ac:spMkLst>
            <pc:docMk/>
            <pc:sldMk cId="3398396579" sldId="2147472548"/>
            <ac:spMk id="3" creationId="{1C03B5BB-DDAC-4F8E-7569-763AB236E826}"/>
          </ac:spMkLst>
        </pc:spChg>
      </pc:sldChg>
    </pc:docChg>
  </pc:docChgLst>
  <pc:docChgLst>
    <pc:chgData name="Tomšovicová Petra" userId="0c871e03-fc1f-4436-8e38-9795debab7b4" providerId="ADAL" clId="{6EC553F1-1C95-450C-8555-92B17411B7BA}"/>
    <pc:docChg chg="custSel modSld">
      <pc:chgData name="Tomšovicová Petra" userId="0c871e03-fc1f-4436-8e38-9795debab7b4" providerId="ADAL" clId="{6EC553F1-1C95-450C-8555-92B17411B7BA}" dt="2024-11-08T09:47:07.405" v="6" actId="478"/>
      <pc:docMkLst>
        <pc:docMk/>
      </pc:docMkLst>
      <pc:sldChg chg="addSp delSp modSp mod">
        <pc:chgData name="Tomšovicová Petra" userId="0c871e03-fc1f-4436-8e38-9795debab7b4" providerId="ADAL" clId="{6EC553F1-1C95-450C-8555-92B17411B7BA}" dt="2024-11-08T09:47:07.405" v="6" actId="478"/>
        <pc:sldMkLst>
          <pc:docMk/>
          <pc:sldMk cId="1624393390" sldId="2147472507"/>
        </pc:sldMkLst>
        <pc:picChg chg="add del mod">
          <ac:chgData name="Tomšovicová Petra" userId="0c871e03-fc1f-4436-8e38-9795debab7b4" providerId="ADAL" clId="{6EC553F1-1C95-450C-8555-92B17411B7BA}" dt="2024-11-08T09:47:07.405" v="6" actId="478"/>
          <ac:picMkLst>
            <pc:docMk/>
            <pc:sldMk cId="1624393390" sldId="2147472507"/>
            <ac:picMk id="5" creationId="{7F9FA8AA-90E4-760D-B973-3819FDF28679}"/>
          </ac:picMkLst>
        </pc:picChg>
      </pc:sldChg>
    </pc:docChg>
  </pc:docChgLst>
  <pc:docChgLst>
    <pc:chgData name="Beránková Kateřina" userId="d670a24d-9224-401d-8bbd-1feef8a65450" providerId="ADAL" clId="{0F3AE414-788B-468F-8631-46D16B2C3D0D}"/>
    <pc:docChg chg="undo custSel addSld delSld modSld sldOrd">
      <pc:chgData name="Beránková Kateřina" userId="d670a24d-9224-401d-8bbd-1feef8a65450" providerId="ADAL" clId="{0F3AE414-788B-468F-8631-46D16B2C3D0D}" dt="2024-11-07T10:28:25.662" v="1646" actId="47"/>
      <pc:docMkLst>
        <pc:docMk/>
      </pc:docMkLst>
      <pc:sldChg chg="modSp mod">
        <pc:chgData name="Beránková Kateřina" userId="d670a24d-9224-401d-8bbd-1feef8a65450" providerId="ADAL" clId="{0F3AE414-788B-468F-8631-46D16B2C3D0D}" dt="2024-11-06T18:45:34.419" v="98" actId="20577"/>
        <pc:sldMkLst>
          <pc:docMk/>
          <pc:sldMk cId="1603562424" sldId="2147472435"/>
        </pc:sldMkLst>
        <pc:spChg chg="mod">
          <ac:chgData name="Beránková Kateřina" userId="d670a24d-9224-401d-8bbd-1feef8a65450" providerId="ADAL" clId="{0F3AE414-788B-468F-8631-46D16B2C3D0D}" dt="2024-11-06T18:45:34.419" v="98" actId="20577"/>
          <ac:spMkLst>
            <pc:docMk/>
            <pc:sldMk cId="1603562424" sldId="2147472435"/>
            <ac:spMk id="5" creationId="{6BC40B65-6C90-54EC-3119-B29BD7646A93}"/>
          </ac:spMkLst>
        </pc:spChg>
      </pc:sldChg>
      <pc:sldChg chg="modSp mod ord">
        <pc:chgData name="Beránková Kateřina" userId="d670a24d-9224-401d-8bbd-1feef8a65450" providerId="ADAL" clId="{0F3AE414-788B-468F-8631-46D16B2C3D0D}" dt="2024-11-07T10:19:03.915" v="1356" actId="20577"/>
        <pc:sldMkLst>
          <pc:docMk/>
          <pc:sldMk cId="3724594615" sldId="2147472483"/>
        </pc:sldMkLst>
        <pc:spChg chg="mod">
          <ac:chgData name="Beránková Kateřina" userId="d670a24d-9224-401d-8bbd-1feef8a65450" providerId="ADAL" clId="{0F3AE414-788B-468F-8631-46D16B2C3D0D}" dt="2024-11-07T10:19:03.915" v="1356" actId="20577"/>
          <ac:spMkLst>
            <pc:docMk/>
            <pc:sldMk cId="3724594615" sldId="2147472483"/>
            <ac:spMk id="2" creationId="{FF80B90F-C04F-30FB-CDFB-75FFB61F49E2}"/>
          </ac:spMkLst>
        </pc:spChg>
      </pc:sldChg>
      <pc:sldChg chg="del">
        <pc:chgData name="Beránková Kateřina" userId="d670a24d-9224-401d-8bbd-1feef8a65450" providerId="ADAL" clId="{0F3AE414-788B-468F-8631-46D16B2C3D0D}" dt="2024-11-07T10:28:25.662" v="1646" actId="47"/>
        <pc:sldMkLst>
          <pc:docMk/>
          <pc:sldMk cId="1664195065" sldId="2147472497"/>
        </pc:sldMkLst>
      </pc:sldChg>
      <pc:sldChg chg="ord">
        <pc:chgData name="Beránková Kateřina" userId="d670a24d-9224-401d-8bbd-1feef8a65450" providerId="ADAL" clId="{0F3AE414-788B-468F-8631-46D16B2C3D0D}" dt="2024-11-07T10:22:18.889" v="1386"/>
        <pc:sldMkLst>
          <pc:docMk/>
          <pc:sldMk cId="478227187" sldId="2147472498"/>
        </pc:sldMkLst>
      </pc:sldChg>
      <pc:sldChg chg="del">
        <pc:chgData name="Beránková Kateřina" userId="d670a24d-9224-401d-8bbd-1feef8a65450" providerId="ADAL" clId="{0F3AE414-788B-468F-8631-46D16B2C3D0D}" dt="2024-11-06T18:48:42.350" v="150" actId="47"/>
        <pc:sldMkLst>
          <pc:docMk/>
          <pc:sldMk cId="2677583283" sldId="2147472503"/>
        </pc:sldMkLst>
      </pc:sldChg>
      <pc:sldChg chg="del">
        <pc:chgData name="Beránková Kateřina" userId="d670a24d-9224-401d-8bbd-1feef8a65450" providerId="ADAL" clId="{0F3AE414-788B-468F-8631-46D16B2C3D0D}" dt="2024-11-06T18:45:58.913" v="99" actId="47"/>
        <pc:sldMkLst>
          <pc:docMk/>
          <pc:sldMk cId="2356305551" sldId="2147472505"/>
        </pc:sldMkLst>
      </pc:sldChg>
      <pc:sldChg chg="modSp mod ord">
        <pc:chgData name="Beránková Kateřina" userId="d670a24d-9224-401d-8bbd-1feef8a65450" providerId="ADAL" clId="{0F3AE414-788B-468F-8631-46D16B2C3D0D}" dt="2024-11-07T10:22:25.458" v="1388"/>
        <pc:sldMkLst>
          <pc:docMk/>
          <pc:sldMk cId="1624393390" sldId="2147472507"/>
        </pc:sldMkLst>
        <pc:spChg chg="mod">
          <ac:chgData name="Beránková Kateřina" userId="d670a24d-9224-401d-8bbd-1feef8a65450" providerId="ADAL" clId="{0F3AE414-788B-468F-8631-46D16B2C3D0D}" dt="2024-11-07T10:21:29.709" v="1384" actId="20577"/>
          <ac:spMkLst>
            <pc:docMk/>
            <pc:sldMk cId="1624393390" sldId="2147472507"/>
            <ac:spMk id="2" creationId="{1C45586E-37D6-C659-4D6B-1F40DC254BD1}"/>
          </ac:spMkLst>
        </pc:spChg>
      </pc:sldChg>
      <pc:sldChg chg="del">
        <pc:chgData name="Beránková Kateřina" userId="d670a24d-9224-401d-8bbd-1feef8a65450" providerId="ADAL" clId="{0F3AE414-788B-468F-8631-46D16B2C3D0D}" dt="2024-11-06T18:46:01.138" v="100" actId="47"/>
        <pc:sldMkLst>
          <pc:docMk/>
          <pc:sldMk cId="3592662777" sldId="2147472509"/>
        </pc:sldMkLst>
      </pc:sldChg>
      <pc:sldChg chg="del">
        <pc:chgData name="Beránková Kateřina" userId="d670a24d-9224-401d-8bbd-1feef8a65450" providerId="ADAL" clId="{0F3AE414-788B-468F-8631-46D16B2C3D0D}" dt="2024-11-07T10:28:21.234" v="1645" actId="47"/>
        <pc:sldMkLst>
          <pc:docMk/>
          <pc:sldMk cId="850787110" sldId="2147472518"/>
        </pc:sldMkLst>
      </pc:sldChg>
      <pc:sldChg chg="del">
        <pc:chgData name="Beránková Kateřina" userId="d670a24d-9224-401d-8bbd-1feef8a65450" providerId="ADAL" clId="{0F3AE414-788B-468F-8631-46D16B2C3D0D}" dt="2024-11-06T18:48:23.517" v="149" actId="47"/>
        <pc:sldMkLst>
          <pc:docMk/>
          <pc:sldMk cId="3092566133" sldId="2147472520"/>
        </pc:sldMkLst>
      </pc:sldChg>
      <pc:sldChg chg="del">
        <pc:chgData name="Beránková Kateřina" userId="d670a24d-9224-401d-8bbd-1feef8a65450" providerId="ADAL" clId="{0F3AE414-788B-468F-8631-46D16B2C3D0D}" dt="2024-11-07T10:22:57.195" v="1389" actId="47"/>
        <pc:sldMkLst>
          <pc:docMk/>
          <pc:sldMk cId="363120128" sldId="2147472523"/>
        </pc:sldMkLst>
      </pc:sldChg>
      <pc:sldChg chg="addSp delSp modSp mod ord">
        <pc:chgData name="Beránková Kateřina" userId="d670a24d-9224-401d-8bbd-1feef8a65450" providerId="ADAL" clId="{0F3AE414-788B-468F-8631-46D16B2C3D0D}" dt="2024-11-07T10:18:31.068" v="1350" actId="20577"/>
        <pc:sldMkLst>
          <pc:docMk/>
          <pc:sldMk cId="3778231549" sldId="2147472524"/>
        </pc:sldMkLst>
        <pc:spChg chg="mod">
          <ac:chgData name="Beránková Kateřina" userId="d670a24d-9224-401d-8bbd-1feef8a65450" providerId="ADAL" clId="{0F3AE414-788B-468F-8631-46D16B2C3D0D}" dt="2024-11-07T10:17:23.163" v="1300" actId="20577"/>
          <ac:spMkLst>
            <pc:docMk/>
            <pc:sldMk cId="3778231549" sldId="2147472524"/>
            <ac:spMk id="2" creationId="{42271793-0AA9-D5B2-CF40-905A26C5FDCE}"/>
          </ac:spMkLst>
        </pc:spChg>
        <pc:spChg chg="add mod">
          <ac:chgData name="Beránková Kateřina" userId="d670a24d-9224-401d-8bbd-1feef8a65450" providerId="ADAL" clId="{0F3AE414-788B-468F-8631-46D16B2C3D0D}" dt="2024-11-07T10:18:31.068" v="1350" actId="20577"/>
          <ac:spMkLst>
            <pc:docMk/>
            <pc:sldMk cId="3778231549" sldId="2147472524"/>
            <ac:spMk id="4" creationId="{87436394-B7AC-9029-7B60-F3EB2D56D31C}"/>
          </ac:spMkLst>
        </pc:spChg>
        <pc:picChg chg="del mod">
          <ac:chgData name="Beránková Kateřina" userId="d670a24d-9224-401d-8bbd-1feef8a65450" providerId="ADAL" clId="{0F3AE414-788B-468F-8631-46D16B2C3D0D}" dt="2024-11-07T10:17:58.521" v="1302" actId="478"/>
          <ac:picMkLst>
            <pc:docMk/>
            <pc:sldMk cId="3778231549" sldId="2147472524"/>
            <ac:picMk id="6" creationId="{37EB7E09-43D5-7852-313E-84E5FFB45337}"/>
          </ac:picMkLst>
        </pc:picChg>
      </pc:sldChg>
      <pc:sldChg chg="modSp add del mod">
        <pc:chgData name="Beránková Kateřina" userId="d670a24d-9224-401d-8bbd-1feef8a65450" providerId="ADAL" clId="{0F3AE414-788B-468F-8631-46D16B2C3D0D}" dt="2024-11-07T10:23:04.413" v="1390" actId="47"/>
        <pc:sldMkLst>
          <pc:docMk/>
          <pc:sldMk cId="1519320691" sldId="2147472525"/>
        </pc:sldMkLst>
        <pc:spChg chg="mod">
          <ac:chgData name="Beránková Kateřina" userId="d670a24d-9224-401d-8bbd-1feef8a65450" providerId="ADAL" clId="{0F3AE414-788B-468F-8631-46D16B2C3D0D}" dt="2024-11-06T18:54:30.790" v="324" actId="114"/>
          <ac:spMkLst>
            <pc:docMk/>
            <pc:sldMk cId="1519320691" sldId="2147472525"/>
            <ac:spMk id="2" creationId="{3F33F045-FB53-8BF5-7127-2CAEB8914BF3}"/>
          </ac:spMkLst>
        </pc:spChg>
        <pc:graphicFrameChg chg="mod">
          <ac:chgData name="Beránková Kateřina" userId="d670a24d-9224-401d-8bbd-1feef8a65450" providerId="ADAL" clId="{0F3AE414-788B-468F-8631-46D16B2C3D0D}" dt="2024-11-06T18:46:23.400" v="106" actId="478"/>
          <ac:graphicFrameMkLst>
            <pc:docMk/>
            <pc:sldMk cId="1519320691" sldId="2147472525"/>
            <ac:graphicFrameMk id="5" creationId="{BF65E73A-4F5F-DE23-C8C2-59B7FB5526A8}"/>
          </ac:graphicFrameMkLst>
        </pc:graphicFrameChg>
      </pc:sldChg>
      <pc:sldChg chg="modSp del mod">
        <pc:chgData name="Beránková Kateřina" userId="d670a24d-9224-401d-8bbd-1feef8a65450" providerId="ADAL" clId="{0F3AE414-788B-468F-8631-46D16B2C3D0D}" dt="2024-11-07T10:28:04.356" v="1644" actId="47"/>
        <pc:sldMkLst>
          <pc:docMk/>
          <pc:sldMk cId="3128482115" sldId="2147472526"/>
        </pc:sldMkLst>
        <pc:spChg chg="mod">
          <ac:chgData name="Beránková Kateřina" userId="d670a24d-9224-401d-8bbd-1feef8a65450" providerId="ADAL" clId="{0F3AE414-788B-468F-8631-46D16B2C3D0D}" dt="2024-11-06T18:48:02.176" v="141"/>
          <ac:spMkLst>
            <pc:docMk/>
            <pc:sldMk cId="3128482115" sldId="2147472526"/>
            <ac:spMk id="2" creationId="{3FCC1071-624B-08FF-6F2A-69BF7A4E30A7}"/>
          </ac:spMkLst>
        </pc:spChg>
        <pc:graphicFrameChg chg="mod">
          <ac:chgData name="Beránková Kateřina" userId="d670a24d-9224-401d-8bbd-1feef8a65450" providerId="ADAL" clId="{0F3AE414-788B-468F-8631-46D16B2C3D0D}" dt="2024-11-06T18:48:07.576" v="146" actId="478"/>
          <ac:graphicFrameMkLst>
            <pc:docMk/>
            <pc:sldMk cId="3128482115" sldId="2147472526"/>
            <ac:graphicFrameMk id="7" creationId="{89F9E49A-B2FA-F5C4-F290-B61C7DDBF425}"/>
          </ac:graphicFrameMkLst>
        </pc:graphicFrameChg>
      </pc:sldChg>
      <pc:sldChg chg="del">
        <pc:chgData name="Beránková Kateřina" userId="d670a24d-9224-401d-8bbd-1feef8a65450" providerId="ADAL" clId="{0F3AE414-788B-468F-8631-46D16B2C3D0D}" dt="2024-11-06T18:48:20.165" v="147" actId="47"/>
        <pc:sldMkLst>
          <pc:docMk/>
          <pc:sldMk cId="2650854184" sldId="2147472528"/>
        </pc:sldMkLst>
      </pc:sldChg>
      <pc:sldChg chg="del">
        <pc:chgData name="Beránková Kateřina" userId="d670a24d-9224-401d-8bbd-1feef8a65450" providerId="ADAL" clId="{0F3AE414-788B-468F-8631-46D16B2C3D0D}" dt="2024-11-06T18:48:21.940" v="148" actId="47"/>
        <pc:sldMkLst>
          <pc:docMk/>
          <pc:sldMk cId="1732672934" sldId="2147472529"/>
        </pc:sldMkLst>
      </pc:sldChg>
      <pc:sldChg chg="modSp mod">
        <pc:chgData name="Beránková Kateřina" userId="d670a24d-9224-401d-8bbd-1feef8a65450" providerId="ADAL" clId="{0F3AE414-788B-468F-8631-46D16B2C3D0D}" dt="2024-11-07T10:27:55.225" v="1643" actId="6549"/>
        <pc:sldMkLst>
          <pc:docMk/>
          <pc:sldMk cId="3369915860" sldId="2147472530"/>
        </pc:sldMkLst>
        <pc:spChg chg="mod">
          <ac:chgData name="Beránková Kateřina" userId="d670a24d-9224-401d-8bbd-1feef8a65450" providerId="ADAL" clId="{0F3AE414-788B-468F-8631-46D16B2C3D0D}" dt="2024-11-07T10:27:55.225" v="1643" actId="6549"/>
          <ac:spMkLst>
            <pc:docMk/>
            <pc:sldMk cId="3369915860" sldId="2147472530"/>
            <ac:spMk id="2" creationId="{A164AFDD-7744-883D-1981-C9CE747E9670}"/>
          </ac:spMkLst>
        </pc:spChg>
        <pc:graphicFrameChg chg="mod">
          <ac:chgData name="Beránková Kateřina" userId="d670a24d-9224-401d-8bbd-1feef8a65450" providerId="ADAL" clId="{0F3AE414-788B-468F-8631-46D16B2C3D0D}" dt="2024-11-06T18:47:11.431" v="121" actId="20577"/>
          <ac:graphicFrameMkLst>
            <pc:docMk/>
            <pc:sldMk cId="3369915860" sldId="2147472530"/>
            <ac:graphicFrameMk id="10" creationId="{9534F51E-744E-6894-4F5D-2816A28F3231}"/>
          </ac:graphicFrameMkLst>
        </pc:graphicFrameChg>
      </pc:sldChg>
      <pc:sldChg chg="modSp new mod">
        <pc:chgData name="Beránková Kateřina" userId="d670a24d-9224-401d-8bbd-1feef8a65450" providerId="ADAL" clId="{0F3AE414-788B-468F-8631-46D16B2C3D0D}" dt="2024-11-07T10:25:37.836" v="1461" actId="20577"/>
        <pc:sldMkLst>
          <pc:docMk/>
          <pc:sldMk cId="2755813370" sldId="2147472531"/>
        </pc:sldMkLst>
        <pc:spChg chg="mod">
          <ac:chgData name="Beránková Kateřina" userId="d670a24d-9224-401d-8bbd-1feef8a65450" providerId="ADAL" clId="{0F3AE414-788B-468F-8631-46D16B2C3D0D}" dt="2024-11-07T10:24:20.877" v="1398" actId="21"/>
          <ac:spMkLst>
            <pc:docMk/>
            <pc:sldMk cId="2755813370" sldId="2147472531"/>
            <ac:spMk id="2" creationId="{A1C78D3B-6E45-7C4A-C5A2-95823116057C}"/>
          </ac:spMkLst>
        </pc:spChg>
        <pc:spChg chg="mod">
          <ac:chgData name="Beránková Kateřina" userId="d670a24d-9224-401d-8bbd-1feef8a65450" providerId="ADAL" clId="{0F3AE414-788B-468F-8631-46D16B2C3D0D}" dt="2024-11-07T10:25:37.836" v="1461" actId="20577"/>
          <ac:spMkLst>
            <pc:docMk/>
            <pc:sldMk cId="2755813370" sldId="2147472531"/>
            <ac:spMk id="3" creationId="{9BD56E86-8874-4F24-4606-067C0925D7E3}"/>
          </ac:spMkLst>
        </pc:spChg>
      </pc:sldChg>
      <pc:sldChg chg="modSp add mod">
        <pc:chgData name="Beránková Kateřina" userId="d670a24d-9224-401d-8bbd-1feef8a65450" providerId="ADAL" clId="{0F3AE414-788B-468F-8631-46D16B2C3D0D}" dt="2024-11-07T10:27:05.121" v="1620" actId="20577"/>
        <pc:sldMkLst>
          <pc:docMk/>
          <pc:sldMk cId="2658807874" sldId="2147472532"/>
        </pc:sldMkLst>
        <pc:spChg chg="mod">
          <ac:chgData name="Beránková Kateřina" userId="d670a24d-9224-401d-8bbd-1feef8a65450" providerId="ADAL" clId="{0F3AE414-788B-468F-8631-46D16B2C3D0D}" dt="2024-11-07T10:25:53.469" v="1463" actId="27636"/>
          <ac:spMkLst>
            <pc:docMk/>
            <pc:sldMk cId="2658807874" sldId="2147472532"/>
            <ac:spMk id="2" creationId="{9D432F2C-CC3B-E8BC-BFB1-9AFD2151B23D}"/>
          </ac:spMkLst>
        </pc:spChg>
        <pc:spChg chg="mod">
          <ac:chgData name="Beránková Kateřina" userId="d670a24d-9224-401d-8bbd-1feef8a65450" providerId="ADAL" clId="{0F3AE414-788B-468F-8631-46D16B2C3D0D}" dt="2024-11-07T10:27:05.121" v="1620" actId="20577"/>
          <ac:spMkLst>
            <pc:docMk/>
            <pc:sldMk cId="2658807874" sldId="2147472532"/>
            <ac:spMk id="3" creationId="{EFDDA190-4AA3-2502-DA71-1CB6EF57AEF5}"/>
          </ac:spMkLst>
        </pc:spChg>
      </pc:sldChg>
      <pc:sldChg chg="modSp new mod ord">
        <pc:chgData name="Beránková Kateřina" userId="d670a24d-9224-401d-8bbd-1feef8a65450" providerId="ADAL" clId="{0F3AE414-788B-468F-8631-46D16B2C3D0D}" dt="2024-11-07T10:10:46.800" v="882" actId="27636"/>
        <pc:sldMkLst>
          <pc:docMk/>
          <pc:sldMk cId="1954009223" sldId="2147472533"/>
        </pc:sldMkLst>
        <pc:spChg chg="mod">
          <ac:chgData name="Beránková Kateřina" userId="d670a24d-9224-401d-8bbd-1feef8a65450" providerId="ADAL" clId="{0F3AE414-788B-468F-8631-46D16B2C3D0D}" dt="2024-11-07T10:06:46.648" v="566" actId="20577"/>
          <ac:spMkLst>
            <pc:docMk/>
            <pc:sldMk cId="1954009223" sldId="2147472533"/>
            <ac:spMk id="2" creationId="{2795FA78-CBEE-E972-4C1B-784385ADFB8B}"/>
          </ac:spMkLst>
        </pc:spChg>
        <pc:spChg chg="mod">
          <ac:chgData name="Beránková Kateřina" userId="d670a24d-9224-401d-8bbd-1feef8a65450" providerId="ADAL" clId="{0F3AE414-788B-468F-8631-46D16B2C3D0D}" dt="2024-11-07T10:10:46.800" v="882" actId="27636"/>
          <ac:spMkLst>
            <pc:docMk/>
            <pc:sldMk cId="1954009223" sldId="2147472533"/>
            <ac:spMk id="3" creationId="{2658B399-948A-6E7C-8E0B-C726EDF829B0}"/>
          </ac:spMkLst>
        </pc:spChg>
      </pc:sldChg>
      <pc:sldChg chg="modSp new mod ord">
        <pc:chgData name="Beránková Kateřina" userId="d670a24d-9224-401d-8bbd-1feef8a65450" providerId="ADAL" clId="{0F3AE414-788B-468F-8631-46D16B2C3D0D}" dt="2024-11-07T10:12:20.129" v="991" actId="20577"/>
        <pc:sldMkLst>
          <pc:docMk/>
          <pc:sldMk cId="3767356439" sldId="2147472534"/>
        </pc:sldMkLst>
        <pc:spChg chg="mod">
          <ac:chgData name="Beránková Kateřina" userId="d670a24d-9224-401d-8bbd-1feef8a65450" providerId="ADAL" clId="{0F3AE414-788B-468F-8631-46D16B2C3D0D}" dt="2024-11-07T10:08:50.682" v="776"/>
          <ac:spMkLst>
            <pc:docMk/>
            <pc:sldMk cId="3767356439" sldId="2147472534"/>
            <ac:spMk id="2" creationId="{03D7832C-C1EF-5A32-D0A6-B50C809B6D93}"/>
          </ac:spMkLst>
        </pc:spChg>
        <pc:spChg chg="mod">
          <ac:chgData name="Beránková Kateřina" userId="d670a24d-9224-401d-8bbd-1feef8a65450" providerId="ADAL" clId="{0F3AE414-788B-468F-8631-46D16B2C3D0D}" dt="2024-11-07T10:12:20.129" v="991" actId="20577"/>
          <ac:spMkLst>
            <pc:docMk/>
            <pc:sldMk cId="3767356439" sldId="2147472534"/>
            <ac:spMk id="3" creationId="{5158E4B2-71AC-E55C-FF3C-612349348592}"/>
          </ac:spMkLst>
        </pc:spChg>
      </pc:sldChg>
      <pc:sldChg chg="modSp new mod">
        <pc:chgData name="Beránková Kateřina" userId="d670a24d-9224-401d-8bbd-1feef8a65450" providerId="ADAL" clId="{0F3AE414-788B-468F-8631-46D16B2C3D0D}" dt="2024-11-07T10:11:48.586" v="971" actId="20577"/>
        <pc:sldMkLst>
          <pc:docMk/>
          <pc:sldMk cId="1425072691" sldId="2147472535"/>
        </pc:sldMkLst>
        <pc:spChg chg="mod">
          <ac:chgData name="Beránková Kateřina" userId="d670a24d-9224-401d-8bbd-1feef8a65450" providerId="ADAL" clId="{0F3AE414-788B-468F-8631-46D16B2C3D0D}" dt="2024-11-07T10:11:21.953" v="883"/>
          <ac:spMkLst>
            <pc:docMk/>
            <pc:sldMk cId="1425072691" sldId="2147472535"/>
            <ac:spMk id="2" creationId="{687C582A-6571-DD2A-92FB-42B0A5897DDD}"/>
          </ac:spMkLst>
        </pc:spChg>
        <pc:spChg chg="mod">
          <ac:chgData name="Beránková Kateřina" userId="d670a24d-9224-401d-8bbd-1feef8a65450" providerId="ADAL" clId="{0F3AE414-788B-468F-8631-46D16B2C3D0D}" dt="2024-11-07T10:11:48.586" v="971" actId="20577"/>
          <ac:spMkLst>
            <pc:docMk/>
            <pc:sldMk cId="1425072691" sldId="2147472535"/>
            <ac:spMk id="3" creationId="{B36CE466-D899-0F93-4994-CF7438FD1A7C}"/>
          </ac:spMkLst>
        </pc:spChg>
      </pc:sldChg>
      <pc:sldChg chg="modSp new mod">
        <pc:chgData name="Beránková Kateřina" userId="d670a24d-9224-401d-8bbd-1feef8a65450" providerId="ADAL" clId="{0F3AE414-788B-468F-8631-46D16B2C3D0D}" dt="2024-11-07T10:16:31.197" v="1285" actId="6549"/>
        <pc:sldMkLst>
          <pc:docMk/>
          <pc:sldMk cId="3031843998" sldId="2147472536"/>
        </pc:sldMkLst>
        <pc:spChg chg="mod">
          <ac:chgData name="Beránková Kateřina" userId="d670a24d-9224-401d-8bbd-1feef8a65450" providerId="ADAL" clId="{0F3AE414-788B-468F-8631-46D16B2C3D0D}" dt="2024-11-07T10:12:33.850" v="992"/>
          <ac:spMkLst>
            <pc:docMk/>
            <pc:sldMk cId="3031843998" sldId="2147472536"/>
            <ac:spMk id="2" creationId="{8E0A6C0F-862A-693A-BC30-37D21A0FB429}"/>
          </ac:spMkLst>
        </pc:spChg>
        <pc:spChg chg="mod">
          <ac:chgData name="Beránková Kateřina" userId="d670a24d-9224-401d-8bbd-1feef8a65450" providerId="ADAL" clId="{0F3AE414-788B-468F-8631-46D16B2C3D0D}" dt="2024-11-07T10:16:31.197" v="1285" actId="6549"/>
          <ac:spMkLst>
            <pc:docMk/>
            <pc:sldMk cId="3031843998" sldId="2147472536"/>
            <ac:spMk id="3" creationId="{FE1AF607-8301-4DB5-C5EC-793843FEEFA7}"/>
          </ac:spMkLst>
        </pc:spChg>
      </pc:sldChg>
      <pc:sldChg chg="modSp new mod">
        <pc:chgData name="Beránková Kateřina" userId="d670a24d-9224-401d-8bbd-1feef8a65450" providerId="ADAL" clId="{0F3AE414-788B-468F-8631-46D16B2C3D0D}" dt="2024-11-07T10:15:10.364" v="1220" actId="20577"/>
        <pc:sldMkLst>
          <pc:docMk/>
          <pc:sldMk cId="1395917228" sldId="2147472537"/>
        </pc:sldMkLst>
        <pc:spChg chg="mod">
          <ac:chgData name="Beránková Kateřina" userId="d670a24d-9224-401d-8bbd-1feef8a65450" providerId="ADAL" clId="{0F3AE414-788B-468F-8631-46D16B2C3D0D}" dt="2024-11-07T10:14:31.917" v="1132"/>
          <ac:spMkLst>
            <pc:docMk/>
            <pc:sldMk cId="1395917228" sldId="2147472537"/>
            <ac:spMk id="2" creationId="{7F732117-3C3C-5682-9A92-DB8B62F6F453}"/>
          </ac:spMkLst>
        </pc:spChg>
        <pc:spChg chg="mod">
          <ac:chgData name="Beránková Kateřina" userId="d670a24d-9224-401d-8bbd-1feef8a65450" providerId="ADAL" clId="{0F3AE414-788B-468F-8631-46D16B2C3D0D}" dt="2024-11-07T10:15:10.364" v="1220" actId="20577"/>
          <ac:spMkLst>
            <pc:docMk/>
            <pc:sldMk cId="1395917228" sldId="2147472537"/>
            <ac:spMk id="3" creationId="{65847120-B02D-F66D-65EB-7629D15E0EB0}"/>
          </ac:spMkLst>
        </pc:spChg>
      </pc:sldChg>
    </pc:docChg>
  </pc:docChgLst>
  <pc:docChgLst>
    <pc:chgData name="Reismuller František" userId="6807b738-9f4a-4dce-81e6-67d4b3b9d61d" providerId="ADAL" clId="{1DA3B467-F6AF-4BAA-801C-C41424D82CDE}"/>
    <pc:docChg chg="undo custSel addSld delSld modSld">
      <pc:chgData name="Reismuller František" userId="6807b738-9f4a-4dce-81e6-67d4b3b9d61d" providerId="ADAL" clId="{1DA3B467-F6AF-4BAA-801C-C41424D82CDE}" dt="2024-11-10T14:57:12.801" v="837" actId="1076"/>
      <pc:docMkLst>
        <pc:docMk/>
      </pc:docMkLst>
      <pc:sldChg chg="modSp mod">
        <pc:chgData name="Reismuller František" userId="6807b738-9f4a-4dce-81e6-67d4b3b9d61d" providerId="ADAL" clId="{1DA3B467-F6AF-4BAA-801C-C41424D82CDE}" dt="2024-11-10T14:06:14.009" v="3" actId="403"/>
        <pc:sldMkLst>
          <pc:docMk/>
          <pc:sldMk cId="1603562424" sldId="2147472435"/>
        </pc:sldMkLst>
        <pc:spChg chg="mod">
          <ac:chgData name="Reismuller František" userId="6807b738-9f4a-4dce-81e6-67d4b3b9d61d" providerId="ADAL" clId="{1DA3B467-F6AF-4BAA-801C-C41424D82CDE}" dt="2024-11-10T14:06:14.009" v="3" actId="403"/>
          <ac:spMkLst>
            <pc:docMk/>
            <pc:sldMk cId="1603562424" sldId="2147472435"/>
            <ac:spMk id="5" creationId="{6BC40B65-6C90-54EC-3119-B29BD7646A93}"/>
          </ac:spMkLst>
        </pc:spChg>
      </pc:sldChg>
      <pc:sldChg chg="modSp mod">
        <pc:chgData name="Reismuller František" userId="6807b738-9f4a-4dce-81e6-67d4b3b9d61d" providerId="ADAL" clId="{1DA3B467-F6AF-4BAA-801C-C41424D82CDE}" dt="2024-11-10T14:17:50.678" v="22" actId="20577"/>
        <pc:sldMkLst>
          <pc:docMk/>
          <pc:sldMk cId="3244914226" sldId="2147472514"/>
        </pc:sldMkLst>
        <pc:spChg chg="mod">
          <ac:chgData name="Reismuller František" userId="6807b738-9f4a-4dce-81e6-67d4b3b9d61d" providerId="ADAL" clId="{1DA3B467-F6AF-4BAA-801C-C41424D82CDE}" dt="2024-11-10T14:17:50.678" v="22" actId="20577"/>
          <ac:spMkLst>
            <pc:docMk/>
            <pc:sldMk cId="3244914226" sldId="2147472514"/>
            <ac:spMk id="3" creationId="{1C03B5BB-DDAC-4F8E-7569-763AB236E826}"/>
          </ac:spMkLst>
        </pc:spChg>
      </pc:sldChg>
      <pc:sldChg chg="modSp mod">
        <pc:chgData name="Reismuller František" userId="6807b738-9f4a-4dce-81e6-67d4b3b9d61d" providerId="ADAL" clId="{1DA3B467-F6AF-4BAA-801C-C41424D82CDE}" dt="2024-11-10T14:11:15.514" v="5" actId="1076"/>
        <pc:sldMkLst>
          <pc:docMk/>
          <pc:sldMk cId="3031843998" sldId="2147472536"/>
        </pc:sldMkLst>
        <pc:picChg chg="mod">
          <ac:chgData name="Reismuller František" userId="6807b738-9f4a-4dce-81e6-67d4b3b9d61d" providerId="ADAL" clId="{1DA3B467-F6AF-4BAA-801C-C41424D82CDE}" dt="2024-11-10T14:11:15.514" v="5" actId="1076"/>
          <ac:picMkLst>
            <pc:docMk/>
            <pc:sldMk cId="3031843998" sldId="2147472536"/>
            <ac:picMk id="5" creationId="{DCA380D1-CE14-B809-0A60-8EFC73EE8C19}"/>
          </ac:picMkLst>
        </pc:picChg>
      </pc:sldChg>
      <pc:sldChg chg="del">
        <pc:chgData name="Reismuller František" userId="6807b738-9f4a-4dce-81e6-67d4b3b9d61d" providerId="ADAL" clId="{1DA3B467-F6AF-4BAA-801C-C41424D82CDE}" dt="2024-11-10T14:07:49.794" v="4" actId="47"/>
        <pc:sldMkLst>
          <pc:docMk/>
          <pc:sldMk cId="779853250" sldId="2147472540"/>
        </pc:sldMkLst>
      </pc:sldChg>
      <pc:sldChg chg="modSp mod">
        <pc:chgData name="Reismuller František" userId="6807b738-9f4a-4dce-81e6-67d4b3b9d61d" providerId="ADAL" clId="{1DA3B467-F6AF-4BAA-801C-C41424D82CDE}" dt="2024-11-10T14:22:11.101" v="189" actId="20577"/>
        <pc:sldMkLst>
          <pc:docMk/>
          <pc:sldMk cId="3398396579" sldId="2147472548"/>
        </pc:sldMkLst>
        <pc:spChg chg="mod">
          <ac:chgData name="Reismuller František" userId="6807b738-9f4a-4dce-81e6-67d4b3b9d61d" providerId="ADAL" clId="{1DA3B467-F6AF-4BAA-801C-C41424D82CDE}" dt="2024-11-10T14:19:48.612" v="108" actId="20577"/>
          <ac:spMkLst>
            <pc:docMk/>
            <pc:sldMk cId="3398396579" sldId="2147472548"/>
            <ac:spMk id="2" creationId="{4E2D54B8-DF78-5BEE-2258-A8CF66A58341}"/>
          </ac:spMkLst>
        </pc:spChg>
        <pc:spChg chg="mod">
          <ac:chgData name="Reismuller František" userId="6807b738-9f4a-4dce-81e6-67d4b3b9d61d" providerId="ADAL" clId="{1DA3B467-F6AF-4BAA-801C-C41424D82CDE}" dt="2024-11-10T14:22:11.101" v="189" actId="20577"/>
          <ac:spMkLst>
            <pc:docMk/>
            <pc:sldMk cId="3398396579" sldId="2147472548"/>
            <ac:spMk id="3" creationId="{1C03B5BB-DDAC-4F8E-7569-763AB236E826}"/>
          </ac:spMkLst>
        </pc:spChg>
        <pc:picChg chg="mod">
          <ac:chgData name="Reismuller František" userId="6807b738-9f4a-4dce-81e6-67d4b3b9d61d" providerId="ADAL" clId="{1DA3B467-F6AF-4BAA-801C-C41424D82CDE}" dt="2024-11-10T14:20:04.358" v="110" actId="1076"/>
          <ac:picMkLst>
            <pc:docMk/>
            <pc:sldMk cId="3398396579" sldId="2147472548"/>
            <ac:picMk id="8" creationId="{99BB2CBE-C69A-D882-A8AD-3CB6318EE1B4}"/>
          </ac:picMkLst>
        </pc:picChg>
      </pc:sldChg>
      <pc:sldChg chg="modSp mod">
        <pc:chgData name="Reismuller František" userId="6807b738-9f4a-4dce-81e6-67d4b3b9d61d" providerId="ADAL" clId="{1DA3B467-F6AF-4BAA-801C-C41424D82CDE}" dt="2024-11-10T14:22:21.370" v="190" actId="12"/>
        <pc:sldMkLst>
          <pc:docMk/>
          <pc:sldMk cId="2003393706" sldId="2147472549"/>
        </pc:sldMkLst>
        <pc:spChg chg="mod">
          <ac:chgData name="Reismuller František" userId="6807b738-9f4a-4dce-81e6-67d4b3b9d61d" providerId="ADAL" clId="{1DA3B467-F6AF-4BAA-801C-C41424D82CDE}" dt="2024-11-10T14:22:21.370" v="190" actId="12"/>
          <ac:spMkLst>
            <pc:docMk/>
            <pc:sldMk cId="2003393706" sldId="2147472549"/>
            <ac:spMk id="3" creationId="{6DCCA1BE-4E8B-477A-D345-C2323290B722}"/>
          </ac:spMkLst>
        </pc:spChg>
      </pc:sldChg>
      <pc:sldChg chg="addSp delSp modSp add mod">
        <pc:chgData name="Reismuller František" userId="6807b738-9f4a-4dce-81e6-67d4b3b9d61d" providerId="ADAL" clId="{1DA3B467-F6AF-4BAA-801C-C41424D82CDE}" dt="2024-11-10T14:57:12.801" v="837" actId="1076"/>
        <pc:sldMkLst>
          <pc:docMk/>
          <pc:sldMk cId="3047437021" sldId="2147472551"/>
        </pc:sldMkLst>
        <pc:spChg chg="mod">
          <ac:chgData name="Reismuller František" userId="6807b738-9f4a-4dce-81e6-67d4b3b9d61d" providerId="ADAL" clId="{1DA3B467-F6AF-4BAA-801C-C41424D82CDE}" dt="2024-11-10T14:33:55.963" v="231" actId="14100"/>
          <ac:spMkLst>
            <pc:docMk/>
            <pc:sldMk cId="3047437021" sldId="2147472551"/>
            <ac:spMk id="2" creationId="{8054A937-491A-D18B-C7BE-FF3B9973731E}"/>
          </ac:spMkLst>
        </pc:spChg>
        <pc:spChg chg="mod">
          <ac:chgData name="Reismuller František" userId="6807b738-9f4a-4dce-81e6-67d4b3b9d61d" providerId="ADAL" clId="{1DA3B467-F6AF-4BAA-801C-C41424D82CDE}" dt="2024-11-10T14:50:32.426" v="818" actId="20577"/>
          <ac:spMkLst>
            <pc:docMk/>
            <pc:sldMk cId="3047437021" sldId="2147472551"/>
            <ac:spMk id="3" creationId="{05B02204-691B-2085-2642-65776C75E0E0}"/>
          </ac:spMkLst>
        </pc:spChg>
        <pc:picChg chg="add del mod">
          <ac:chgData name="Reismuller František" userId="6807b738-9f4a-4dce-81e6-67d4b3b9d61d" providerId="ADAL" clId="{1DA3B467-F6AF-4BAA-801C-C41424D82CDE}" dt="2024-11-10T14:54:46.933" v="819" actId="478"/>
          <ac:picMkLst>
            <pc:docMk/>
            <pc:sldMk cId="3047437021" sldId="2147472551"/>
            <ac:picMk id="4" creationId="{FEF3C190-D29C-59E2-1056-550B216FD055}"/>
          </ac:picMkLst>
        </pc:picChg>
        <pc:picChg chg="add mod">
          <ac:chgData name="Reismuller František" userId="6807b738-9f4a-4dce-81e6-67d4b3b9d61d" providerId="ADAL" clId="{1DA3B467-F6AF-4BAA-801C-C41424D82CDE}" dt="2024-11-10T14:33:50.947" v="230" actId="1076"/>
          <ac:picMkLst>
            <pc:docMk/>
            <pc:sldMk cId="3047437021" sldId="2147472551"/>
            <ac:picMk id="5" creationId="{2DD1A7E4-C395-71CB-591F-ECE901B8E7C2}"/>
          </ac:picMkLst>
        </pc:picChg>
        <pc:picChg chg="add del mod">
          <ac:chgData name="Reismuller František" userId="6807b738-9f4a-4dce-81e6-67d4b3b9d61d" providerId="ADAL" clId="{1DA3B467-F6AF-4BAA-801C-C41424D82CDE}" dt="2024-11-10T14:54:50.074" v="821" actId="478"/>
          <ac:picMkLst>
            <pc:docMk/>
            <pc:sldMk cId="3047437021" sldId="2147472551"/>
            <ac:picMk id="6" creationId="{75D1CFE2-D1A0-7E15-63CF-3DBCD2236BA7}"/>
          </ac:picMkLst>
        </pc:picChg>
        <pc:picChg chg="add del mod">
          <ac:chgData name="Reismuller František" userId="6807b738-9f4a-4dce-81e6-67d4b3b9d61d" providerId="ADAL" clId="{1DA3B467-F6AF-4BAA-801C-C41424D82CDE}" dt="2024-11-10T14:54:48.550" v="820" actId="478"/>
          <ac:picMkLst>
            <pc:docMk/>
            <pc:sldMk cId="3047437021" sldId="2147472551"/>
            <ac:picMk id="7" creationId="{90539D44-67BF-752A-21C3-E1105A156182}"/>
          </ac:picMkLst>
        </pc:picChg>
        <pc:picChg chg="del">
          <ac:chgData name="Reismuller František" userId="6807b738-9f4a-4dce-81e6-67d4b3b9d61d" providerId="ADAL" clId="{1DA3B467-F6AF-4BAA-801C-C41424D82CDE}" dt="2024-11-10T14:27:56.603" v="192" actId="478"/>
          <ac:picMkLst>
            <pc:docMk/>
            <pc:sldMk cId="3047437021" sldId="2147472551"/>
            <ac:picMk id="8" creationId="{7D1C4FAA-69B3-BF75-6C86-DF04DA52AD9D}"/>
          </ac:picMkLst>
        </pc:picChg>
        <pc:picChg chg="add del mod">
          <ac:chgData name="Reismuller František" userId="6807b738-9f4a-4dce-81e6-67d4b3b9d61d" providerId="ADAL" clId="{1DA3B467-F6AF-4BAA-801C-C41424D82CDE}" dt="2024-11-10T14:38:02.400" v="542" actId="478"/>
          <ac:picMkLst>
            <pc:docMk/>
            <pc:sldMk cId="3047437021" sldId="2147472551"/>
            <ac:picMk id="9" creationId="{D799F381-8EF0-89C2-7881-ADD2ED94C67C}"/>
          </ac:picMkLst>
        </pc:picChg>
        <pc:picChg chg="add mod">
          <ac:chgData name="Reismuller František" userId="6807b738-9f4a-4dce-81e6-67d4b3b9d61d" providerId="ADAL" clId="{1DA3B467-F6AF-4BAA-801C-C41424D82CDE}" dt="2024-11-10T14:57:12.801" v="837" actId="1076"/>
          <ac:picMkLst>
            <pc:docMk/>
            <pc:sldMk cId="3047437021" sldId="2147472551"/>
            <ac:picMk id="10" creationId="{2732DCEC-FFE0-BF4E-D85A-CEC1028293A9}"/>
          </ac:picMkLst>
        </pc:picChg>
        <pc:picChg chg="add mod">
          <ac:chgData name="Reismuller František" userId="6807b738-9f4a-4dce-81e6-67d4b3b9d61d" providerId="ADAL" clId="{1DA3B467-F6AF-4BAA-801C-C41424D82CDE}" dt="2024-11-10T14:57:03.932" v="835" actId="14100"/>
          <ac:picMkLst>
            <pc:docMk/>
            <pc:sldMk cId="3047437021" sldId="2147472551"/>
            <ac:picMk id="11" creationId="{4AB048E5-EC25-EF9F-F19F-456CBCF73112}"/>
          </ac:picMkLst>
        </pc:picChg>
        <pc:picChg chg="add del mod">
          <ac:chgData name="Reismuller František" userId="6807b738-9f4a-4dce-81e6-67d4b3b9d61d" providerId="ADAL" clId="{1DA3B467-F6AF-4BAA-801C-C41424D82CDE}" dt="2024-11-10T14:56:04.927" v="830" actId="478"/>
          <ac:picMkLst>
            <pc:docMk/>
            <pc:sldMk cId="3047437021" sldId="2147472551"/>
            <ac:picMk id="12" creationId="{F8B9BFA7-2DA1-1885-93A1-A4408612FC03}"/>
          </ac:picMkLst>
        </pc:picChg>
        <pc:picChg chg="del">
          <ac:chgData name="Reismuller František" userId="6807b738-9f4a-4dce-81e6-67d4b3b9d61d" providerId="ADAL" clId="{1DA3B467-F6AF-4BAA-801C-C41424D82CDE}" dt="2024-11-10T14:28:00.471" v="195" actId="478"/>
          <ac:picMkLst>
            <pc:docMk/>
            <pc:sldMk cId="3047437021" sldId="2147472551"/>
            <ac:picMk id="13" creationId="{D4F7B7F5-A05E-A4D2-FB92-6EF298DEE61C}"/>
          </ac:picMkLst>
        </pc:picChg>
        <pc:picChg chg="add mod">
          <ac:chgData name="Reismuller František" userId="6807b738-9f4a-4dce-81e6-67d4b3b9d61d" providerId="ADAL" clId="{1DA3B467-F6AF-4BAA-801C-C41424D82CDE}" dt="2024-11-10T14:57:08.536" v="836" actId="1076"/>
          <ac:picMkLst>
            <pc:docMk/>
            <pc:sldMk cId="3047437021" sldId="2147472551"/>
            <ac:picMk id="14" creationId="{628FB2EA-B0ED-86AF-C3D6-5BC7BD539324}"/>
          </ac:picMkLst>
        </pc:picChg>
        <pc:picChg chg="del">
          <ac:chgData name="Reismuller František" userId="6807b738-9f4a-4dce-81e6-67d4b3b9d61d" providerId="ADAL" clId="{1DA3B467-F6AF-4BAA-801C-C41424D82CDE}" dt="2024-11-10T14:27:58.148" v="193" actId="478"/>
          <ac:picMkLst>
            <pc:docMk/>
            <pc:sldMk cId="3047437021" sldId="2147472551"/>
            <ac:picMk id="15" creationId="{2EFFE5E6-1469-7283-9F66-39922572B2B8}"/>
          </ac:picMkLst>
        </pc:picChg>
        <pc:picChg chg="del">
          <ac:chgData name="Reismuller František" userId="6807b738-9f4a-4dce-81e6-67d4b3b9d61d" providerId="ADAL" clId="{1DA3B467-F6AF-4BAA-801C-C41424D82CDE}" dt="2024-11-10T14:27:59.166" v="194" actId="478"/>
          <ac:picMkLst>
            <pc:docMk/>
            <pc:sldMk cId="3047437021" sldId="2147472551"/>
            <ac:picMk id="17" creationId="{5726C451-7137-4F95-E179-0FF5CD47AA8E}"/>
          </ac:picMkLst>
        </pc:picChg>
      </pc:sldChg>
    </pc:docChg>
  </pc:docChgLst>
  <pc:docChgLst>
    <pc:chgData name="Brachtl Daniel" userId="a852ac6c-b5b7-4351-ba13-31a43031dfb3" providerId="ADAL" clId="{707EC067-5AC1-4EA2-B512-2E81D980192E}"/>
    <pc:docChg chg="addSld modSld">
      <pc:chgData name="Brachtl Daniel" userId="a852ac6c-b5b7-4351-ba13-31a43031dfb3" providerId="ADAL" clId="{707EC067-5AC1-4EA2-B512-2E81D980192E}" dt="2024-11-08T15:24:32.963" v="0"/>
      <pc:docMkLst>
        <pc:docMk/>
      </pc:docMkLst>
      <pc:sldChg chg="add">
        <pc:chgData name="Brachtl Daniel" userId="a852ac6c-b5b7-4351-ba13-31a43031dfb3" providerId="ADAL" clId="{707EC067-5AC1-4EA2-B512-2E81D980192E}" dt="2024-11-08T15:24:32.963" v="0"/>
        <pc:sldMkLst>
          <pc:docMk/>
          <pc:sldMk cId="3398396579" sldId="2147472548"/>
        </pc:sldMkLst>
      </pc:sldChg>
      <pc:sldChg chg="add">
        <pc:chgData name="Brachtl Daniel" userId="a852ac6c-b5b7-4351-ba13-31a43031dfb3" providerId="ADAL" clId="{707EC067-5AC1-4EA2-B512-2E81D980192E}" dt="2024-11-08T15:24:32.963" v="0"/>
        <pc:sldMkLst>
          <pc:docMk/>
          <pc:sldMk cId="2003393706" sldId="2147472549"/>
        </pc:sldMkLst>
      </pc:sldChg>
    </pc:docChg>
  </pc:docChgLst>
  <pc:docChgLst>
    <pc:chgData name="Beránková Kateřina" userId="d670a24d-9224-401d-8bbd-1feef8a65450" providerId="ADAL" clId="{B8BFAF49-7B8D-41D9-AE98-F5FDF7F3A062}"/>
    <pc:docChg chg="undo custSel delSld modSld sldOrd">
      <pc:chgData name="Beránková Kateřina" userId="d670a24d-9224-401d-8bbd-1feef8a65450" providerId="ADAL" clId="{B8BFAF49-7B8D-41D9-AE98-F5FDF7F3A062}" dt="2024-11-10T18:26:53.881" v="125" actId="14100"/>
      <pc:docMkLst>
        <pc:docMk/>
      </pc:docMkLst>
      <pc:sldChg chg="modSp mod">
        <pc:chgData name="Beránková Kateřina" userId="d670a24d-9224-401d-8bbd-1feef8a65450" providerId="ADAL" clId="{B8BFAF49-7B8D-41D9-AE98-F5FDF7F3A062}" dt="2024-11-10T18:21:38.272" v="32" actId="12"/>
        <pc:sldMkLst>
          <pc:docMk/>
          <pc:sldMk cId="3031843998" sldId="2147472536"/>
        </pc:sldMkLst>
        <pc:spChg chg="mod">
          <ac:chgData name="Beránková Kateřina" userId="d670a24d-9224-401d-8bbd-1feef8a65450" providerId="ADAL" clId="{B8BFAF49-7B8D-41D9-AE98-F5FDF7F3A062}" dt="2024-11-10T18:21:38.272" v="32" actId="12"/>
          <ac:spMkLst>
            <pc:docMk/>
            <pc:sldMk cId="3031843998" sldId="2147472536"/>
            <ac:spMk id="3" creationId="{FE1AF607-8301-4DB5-C5EC-793843FEEFA7}"/>
          </ac:spMkLst>
        </pc:spChg>
      </pc:sldChg>
      <pc:sldChg chg="del">
        <pc:chgData name="Beránková Kateřina" userId="d670a24d-9224-401d-8bbd-1feef8a65450" providerId="ADAL" clId="{B8BFAF49-7B8D-41D9-AE98-F5FDF7F3A062}" dt="2024-11-10T18:20:37.085" v="29" actId="47"/>
        <pc:sldMkLst>
          <pc:docMk/>
          <pc:sldMk cId="1112022347" sldId="2147472538"/>
        </pc:sldMkLst>
      </pc:sldChg>
      <pc:sldChg chg="addSp delSp modSp mod">
        <pc:chgData name="Beránková Kateřina" userId="d670a24d-9224-401d-8bbd-1feef8a65450" providerId="ADAL" clId="{B8BFAF49-7B8D-41D9-AE98-F5FDF7F3A062}" dt="2024-11-10T18:15:47.265" v="12" actId="122"/>
        <pc:sldMkLst>
          <pc:docMk/>
          <pc:sldMk cId="3080377209" sldId="2147472541"/>
        </pc:sldMkLst>
        <pc:spChg chg="mod">
          <ac:chgData name="Beránková Kateřina" userId="d670a24d-9224-401d-8bbd-1feef8a65450" providerId="ADAL" clId="{B8BFAF49-7B8D-41D9-AE98-F5FDF7F3A062}" dt="2024-11-10T18:15:47.265" v="12" actId="122"/>
          <ac:spMkLst>
            <pc:docMk/>
            <pc:sldMk cId="3080377209" sldId="2147472541"/>
            <ac:spMk id="2" creationId="{C8AA4BDB-2720-B997-0A6D-30C36F7DCA4E}"/>
          </ac:spMkLst>
        </pc:spChg>
        <pc:spChg chg="add del mod">
          <ac:chgData name="Beránková Kateřina" userId="d670a24d-9224-401d-8bbd-1feef8a65450" providerId="ADAL" clId="{B8BFAF49-7B8D-41D9-AE98-F5FDF7F3A062}" dt="2024-11-10T18:15:09.286" v="6"/>
          <ac:spMkLst>
            <pc:docMk/>
            <pc:sldMk cId="3080377209" sldId="2147472541"/>
            <ac:spMk id="4" creationId="{8ACEC62C-129C-8C71-1458-1821BD7CB787}"/>
          </ac:spMkLst>
        </pc:spChg>
        <pc:picChg chg="add mod">
          <ac:chgData name="Beránková Kateřina" userId="d670a24d-9224-401d-8bbd-1feef8a65450" providerId="ADAL" clId="{B8BFAF49-7B8D-41D9-AE98-F5FDF7F3A062}" dt="2024-11-10T18:15:43.597" v="11" actId="1076"/>
          <ac:picMkLst>
            <pc:docMk/>
            <pc:sldMk cId="3080377209" sldId="2147472541"/>
            <ac:picMk id="6" creationId="{3CB76EE1-11B6-1F9B-42DD-B5C96FE924FD}"/>
          </ac:picMkLst>
        </pc:picChg>
        <pc:picChg chg="del">
          <ac:chgData name="Beránková Kateřina" userId="d670a24d-9224-401d-8bbd-1feef8a65450" providerId="ADAL" clId="{B8BFAF49-7B8D-41D9-AE98-F5FDF7F3A062}" dt="2024-11-10T18:15:03.809" v="5" actId="478"/>
          <ac:picMkLst>
            <pc:docMk/>
            <pc:sldMk cId="3080377209" sldId="2147472541"/>
            <ac:picMk id="7" creationId="{24431352-1897-59B6-61EF-107BF46C3826}"/>
          </ac:picMkLst>
        </pc:picChg>
      </pc:sldChg>
      <pc:sldChg chg="addSp delSp modSp mod ord">
        <pc:chgData name="Beránková Kateřina" userId="d670a24d-9224-401d-8bbd-1feef8a65450" providerId="ADAL" clId="{B8BFAF49-7B8D-41D9-AE98-F5FDF7F3A062}" dt="2024-11-10T18:16:09.498" v="16" actId="122"/>
        <pc:sldMkLst>
          <pc:docMk/>
          <pc:sldMk cId="3699075138" sldId="2147472542"/>
        </pc:sldMkLst>
        <pc:spChg chg="mod">
          <ac:chgData name="Beránková Kateřina" userId="d670a24d-9224-401d-8bbd-1feef8a65450" providerId="ADAL" clId="{B8BFAF49-7B8D-41D9-AE98-F5FDF7F3A062}" dt="2024-11-10T18:16:09.498" v="16" actId="122"/>
          <ac:spMkLst>
            <pc:docMk/>
            <pc:sldMk cId="3699075138" sldId="2147472542"/>
            <ac:spMk id="2" creationId="{8D478D89-5A4E-A3F9-7A90-428A85B85213}"/>
          </ac:spMkLst>
        </pc:spChg>
        <pc:spChg chg="add del mod">
          <ac:chgData name="Beránková Kateřina" userId="d670a24d-9224-401d-8bbd-1feef8a65450" providerId="ADAL" clId="{B8BFAF49-7B8D-41D9-AE98-F5FDF7F3A062}" dt="2024-11-10T18:14:44.844" v="3"/>
          <ac:spMkLst>
            <pc:docMk/>
            <pc:sldMk cId="3699075138" sldId="2147472542"/>
            <ac:spMk id="4" creationId="{3B29F44B-F09F-3690-9F2C-C26BFD970583}"/>
          </ac:spMkLst>
        </pc:spChg>
        <pc:picChg chg="add mod">
          <ac:chgData name="Beránková Kateřina" userId="d670a24d-9224-401d-8bbd-1feef8a65450" providerId="ADAL" clId="{B8BFAF49-7B8D-41D9-AE98-F5FDF7F3A062}" dt="2024-11-10T18:16:04.597" v="15" actId="1076"/>
          <ac:picMkLst>
            <pc:docMk/>
            <pc:sldMk cId="3699075138" sldId="2147472542"/>
            <ac:picMk id="6" creationId="{407FE5CF-5295-C407-14F3-1AA5FA9BD586}"/>
          </ac:picMkLst>
        </pc:picChg>
        <pc:picChg chg="del">
          <ac:chgData name="Beránková Kateřina" userId="d670a24d-9224-401d-8bbd-1feef8a65450" providerId="ADAL" clId="{B8BFAF49-7B8D-41D9-AE98-F5FDF7F3A062}" dt="2024-11-10T18:14:41.594" v="2" actId="478"/>
          <ac:picMkLst>
            <pc:docMk/>
            <pc:sldMk cId="3699075138" sldId="2147472542"/>
            <ac:picMk id="7" creationId="{43E87535-9157-12CA-AFB2-553637FDC1C8}"/>
          </ac:picMkLst>
        </pc:picChg>
      </pc:sldChg>
      <pc:sldChg chg="modSp mod">
        <pc:chgData name="Beránková Kateřina" userId="d670a24d-9224-401d-8bbd-1feef8a65450" providerId="ADAL" clId="{B8BFAF49-7B8D-41D9-AE98-F5FDF7F3A062}" dt="2024-11-10T18:19:47.149" v="27" actId="14100"/>
        <pc:sldMkLst>
          <pc:docMk/>
          <pc:sldMk cId="458819749" sldId="2147472543"/>
        </pc:sldMkLst>
        <pc:picChg chg="mod">
          <ac:chgData name="Beránková Kateřina" userId="d670a24d-9224-401d-8bbd-1feef8a65450" providerId="ADAL" clId="{B8BFAF49-7B8D-41D9-AE98-F5FDF7F3A062}" dt="2024-11-10T18:19:47.149" v="27" actId="14100"/>
          <ac:picMkLst>
            <pc:docMk/>
            <pc:sldMk cId="458819749" sldId="2147472543"/>
            <ac:picMk id="5" creationId="{67AC24A1-3136-1AFC-D172-175D4D1489BB}"/>
          </ac:picMkLst>
        </pc:picChg>
      </pc:sldChg>
      <pc:sldChg chg="modSp mod">
        <pc:chgData name="Beránková Kateřina" userId="d670a24d-9224-401d-8bbd-1feef8a65450" providerId="ADAL" clId="{B8BFAF49-7B8D-41D9-AE98-F5FDF7F3A062}" dt="2024-11-10T18:20:03.324" v="28" actId="14100"/>
        <pc:sldMkLst>
          <pc:docMk/>
          <pc:sldMk cId="2476562430" sldId="2147472545"/>
        </pc:sldMkLst>
        <pc:picChg chg="mod">
          <ac:chgData name="Beránková Kateřina" userId="d670a24d-9224-401d-8bbd-1feef8a65450" providerId="ADAL" clId="{B8BFAF49-7B8D-41D9-AE98-F5FDF7F3A062}" dt="2024-11-10T18:20:03.324" v="28" actId="14100"/>
          <ac:picMkLst>
            <pc:docMk/>
            <pc:sldMk cId="2476562430" sldId="2147472545"/>
            <ac:picMk id="11" creationId="{AC3156CC-10D7-681B-3FE5-26B7646E332C}"/>
          </ac:picMkLst>
        </pc:picChg>
      </pc:sldChg>
      <pc:sldChg chg="addSp delSp modSp mod">
        <pc:chgData name="Beránková Kateřina" userId="d670a24d-9224-401d-8bbd-1feef8a65450" providerId="ADAL" clId="{B8BFAF49-7B8D-41D9-AE98-F5FDF7F3A062}" dt="2024-11-10T18:19:01.078" v="25" actId="122"/>
        <pc:sldMkLst>
          <pc:docMk/>
          <pc:sldMk cId="3670292165" sldId="2147472547"/>
        </pc:sldMkLst>
        <pc:spChg chg="mod">
          <ac:chgData name="Beránková Kateřina" userId="d670a24d-9224-401d-8bbd-1feef8a65450" providerId="ADAL" clId="{B8BFAF49-7B8D-41D9-AE98-F5FDF7F3A062}" dt="2024-11-10T18:19:01.078" v="25" actId="122"/>
          <ac:spMkLst>
            <pc:docMk/>
            <pc:sldMk cId="3670292165" sldId="2147472547"/>
            <ac:spMk id="2" creationId="{7B812651-4504-5546-B9F7-E26EB97FEC50}"/>
          </ac:spMkLst>
        </pc:spChg>
        <pc:spChg chg="add del mod">
          <ac:chgData name="Beránková Kateřina" userId="d670a24d-9224-401d-8bbd-1feef8a65450" providerId="ADAL" clId="{B8BFAF49-7B8D-41D9-AE98-F5FDF7F3A062}" dt="2024-11-10T18:18:29.527" v="18"/>
          <ac:spMkLst>
            <pc:docMk/>
            <pc:sldMk cId="3670292165" sldId="2147472547"/>
            <ac:spMk id="4" creationId="{EB06A85E-CE62-AA27-44D5-B2405BBCE00E}"/>
          </ac:spMkLst>
        </pc:spChg>
        <pc:picChg chg="add mod">
          <ac:chgData name="Beránková Kateřina" userId="d670a24d-9224-401d-8bbd-1feef8a65450" providerId="ADAL" clId="{B8BFAF49-7B8D-41D9-AE98-F5FDF7F3A062}" dt="2024-11-10T18:18:52.220" v="24" actId="1076"/>
          <ac:picMkLst>
            <pc:docMk/>
            <pc:sldMk cId="3670292165" sldId="2147472547"/>
            <ac:picMk id="6" creationId="{C713F904-FA1C-91DC-8C14-243EFDFF996D}"/>
          </ac:picMkLst>
        </pc:picChg>
        <pc:picChg chg="del">
          <ac:chgData name="Beránková Kateřina" userId="d670a24d-9224-401d-8bbd-1feef8a65450" providerId="ADAL" clId="{B8BFAF49-7B8D-41D9-AE98-F5FDF7F3A062}" dt="2024-11-10T18:18:26.613" v="17" actId="478"/>
          <ac:picMkLst>
            <pc:docMk/>
            <pc:sldMk cId="3670292165" sldId="2147472547"/>
            <ac:picMk id="7" creationId="{89BAE6B7-9ED7-323B-CE64-67226BB118E4}"/>
          </ac:picMkLst>
        </pc:picChg>
      </pc:sldChg>
      <pc:sldChg chg="modSp mod">
        <pc:chgData name="Beránková Kateřina" userId="d670a24d-9224-401d-8bbd-1feef8a65450" providerId="ADAL" clId="{B8BFAF49-7B8D-41D9-AE98-F5FDF7F3A062}" dt="2024-11-10T18:23:57.884" v="51" actId="20577"/>
        <pc:sldMkLst>
          <pc:docMk/>
          <pc:sldMk cId="3398396579" sldId="2147472548"/>
        </pc:sldMkLst>
        <pc:spChg chg="mod">
          <ac:chgData name="Beránková Kateřina" userId="d670a24d-9224-401d-8bbd-1feef8a65450" providerId="ADAL" clId="{B8BFAF49-7B8D-41D9-AE98-F5FDF7F3A062}" dt="2024-11-10T18:23:57.884" v="51" actId="20577"/>
          <ac:spMkLst>
            <pc:docMk/>
            <pc:sldMk cId="3398396579" sldId="2147472548"/>
            <ac:spMk id="3" creationId="{1C03B5BB-DDAC-4F8E-7569-763AB236E826}"/>
          </ac:spMkLst>
        </pc:spChg>
      </pc:sldChg>
      <pc:sldChg chg="modSp mod">
        <pc:chgData name="Beránková Kateřina" userId="d670a24d-9224-401d-8bbd-1feef8a65450" providerId="ADAL" clId="{B8BFAF49-7B8D-41D9-AE98-F5FDF7F3A062}" dt="2024-11-10T18:26:53.881" v="125" actId="14100"/>
        <pc:sldMkLst>
          <pc:docMk/>
          <pc:sldMk cId="2003393706" sldId="2147472549"/>
        </pc:sldMkLst>
        <pc:spChg chg="mod">
          <ac:chgData name="Beránková Kateřina" userId="d670a24d-9224-401d-8bbd-1feef8a65450" providerId="ADAL" clId="{B8BFAF49-7B8D-41D9-AE98-F5FDF7F3A062}" dt="2024-11-10T18:26:53.881" v="125" actId="14100"/>
          <ac:spMkLst>
            <pc:docMk/>
            <pc:sldMk cId="2003393706" sldId="2147472549"/>
            <ac:spMk id="3" creationId="{6DCCA1BE-4E8B-477A-D345-C2323290B722}"/>
          </ac:spMkLst>
        </pc:spChg>
        <pc:picChg chg="mod">
          <ac:chgData name="Beránková Kateřina" userId="d670a24d-9224-401d-8bbd-1feef8a65450" providerId="ADAL" clId="{B8BFAF49-7B8D-41D9-AE98-F5FDF7F3A062}" dt="2024-11-10T18:26:47.544" v="124" actId="1076"/>
          <ac:picMkLst>
            <pc:docMk/>
            <pc:sldMk cId="2003393706" sldId="2147472549"/>
            <ac:picMk id="5" creationId="{AB8456DF-2F7B-8A6F-C065-FD9B875A55CC}"/>
          </ac:picMkLst>
        </pc:picChg>
      </pc:sldChg>
      <pc:sldChg chg="modSp mod">
        <pc:chgData name="Beránková Kateřina" userId="d670a24d-9224-401d-8bbd-1feef8a65450" providerId="ADAL" clId="{B8BFAF49-7B8D-41D9-AE98-F5FDF7F3A062}" dt="2024-11-10T18:26:20.070" v="123" actId="20577"/>
        <pc:sldMkLst>
          <pc:docMk/>
          <pc:sldMk cId="3047437021" sldId="2147472551"/>
        </pc:sldMkLst>
        <pc:spChg chg="mod">
          <ac:chgData name="Beránková Kateřina" userId="d670a24d-9224-401d-8bbd-1feef8a65450" providerId="ADAL" clId="{B8BFAF49-7B8D-41D9-AE98-F5FDF7F3A062}" dt="2024-11-10T18:25:55.130" v="122" actId="6549"/>
          <ac:spMkLst>
            <pc:docMk/>
            <pc:sldMk cId="3047437021" sldId="2147472551"/>
            <ac:spMk id="2" creationId="{8054A937-491A-D18B-C7BE-FF3B9973731E}"/>
          </ac:spMkLst>
        </pc:spChg>
        <pc:spChg chg="mod">
          <ac:chgData name="Beránková Kateřina" userId="d670a24d-9224-401d-8bbd-1feef8a65450" providerId="ADAL" clId="{B8BFAF49-7B8D-41D9-AE98-F5FDF7F3A062}" dt="2024-11-10T18:26:20.070" v="123" actId="20577"/>
          <ac:spMkLst>
            <pc:docMk/>
            <pc:sldMk cId="3047437021" sldId="2147472551"/>
            <ac:spMk id="3" creationId="{05B02204-691B-2085-2642-65776C75E0E0}"/>
          </ac:spMkLst>
        </pc:spChg>
        <pc:picChg chg="mod">
          <ac:chgData name="Beránková Kateřina" userId="d670a24d-9224-401d-8bbd-1feef8a65450" providerId="ADAL" clId="{B8BFAF49-7B8D-41D9-AE98-F5FDF7F3A062}" dt="2024-11-10T18:25:26.532" v="117" actId="1076"/>
          <ac:picMkLst>
            <pc:docMk/>
            <pc:sldMk cId="3047437021" sldId="2147472551"/>
            <ac:picMk id="10" creationId="{2732DCEC-FFE0-BF4E-D85A-CEC1028293A9}"/>
          </ac:picMkLst>
        </pc:picChg>
        <pc:picChg chg="mod">
          <ac:chgData name="Beránková Kateřina" userId="d670a24d-9224-401d-8bbd-1feef8a65450" providerId="ADAL" clId="{B8BFAF49-7B8D-41D9-AE98-F5FDF7F3A062}" dt="2024-11-10T18:25:21.454" v="116" actId="1076"/>
          <ac:picMkLst>
            <pc:docMk/>
            <pc:sldMk cId="3047437021" sldId="2147472551"/>
            <ac:picMk id="11" creationId="{4AB048E5-EC25-EF9F-F19F-456CBCF73112}"/>
          </ac:picMkLst>
        </pc:picChg>
      </pc:sldChg>
    </pc:docChg>
  </pc:docChgLst>
  <pc:docChgLst>
    <pc:chgData name="Beránková Kateřina" userId="S::berankova@czechtourism.gov.cz::d670a24d-9224-401d-8bbd-1feef8a65450" providerId="AD" clId="Web-{9951F743-61BD-ECA6-CB22-B5A586976DC6}"/>
    <pc:docChg chg="modSld">
      <pc:chgData name="Beránková Kateřina" userId="S::berankova@czechtourism.gov.cz::d670a24d-9224-401d-8bbd-1feef8a65450" providerId="AD" clId="Web-{9951F743-61BD-ECA6-CB22-B5A586976DC6}" dt="2024-11-09T10:22:42.457" v="2" actId="20577"/>
      <pc:docMkLst>
        <pc:docMk/>
      </pc:docMkLst>
      <pc:sldChg chg="modSp">
        <pc:chgData name="Beránková Kateřina" userId="S::berankova@czechtourism.gov.cz::d670a24d-9224-401d-8bbd-1feef8a65450" providerId="AD" clId="Web-{9951F743-61BD-ECA6-CB22-B5A586976DC6}" dt="2024-11-09T10:22:42.457" v="2" actId="20577"/>
        <pc:sldMkLst>
          <pc:docMk/>
          <pc:sldMk cId="3398396579" sldId="2147472548"/>
        </pc:sldMkLst>
        <pc:spChg chg="mod">
          <ac:chgData name="Beránková Kateřina" userId="S::berankova@czechtourism.gov.cz::d670a24d-9224-401d-8bbd-1feef8a65450" providerId="AD" clId="Web-{9951F743-61BD-ECA6-CB22-B5A586976DC6}" dt="2024-11-09T10:22:42.457" v="2" actId="20577"/>
          <ac:spMkLst>
            <pc:docMk/>
            <pc:sldMk cId="3398396579" sldId="2147472548"/>
            <ac:spMk id="3" creationId="{1C03B5BB-DDAC-4F8E-7569-763AB236E826}"/>
          </ac:spMkLst>
        </pc:spChg>
      </pc:sldChg>
    </pc:docChg>
  </pc:docChgLst>
  <pc:docChgLst>
    <pc:chgData name="Beránková Kateřina" userId="d670a24d-9224-401d-8bbd-1feef8a65450" providerId="ADAL" clId="{74340B18-6F97-493F-A910-E10069A90B03}"/>
    <pc:docChg chg="undo custSel addSld delSld modSld sldOrd">
      <pc:chgData name="Beránková Kateřina" userId="d670a24d-9224-401d-8bbd-1feef8a65450" providerId="ADAL" clId="{74340B18-6F97-493F-A910-E10069A90B03}" dt="2024-11-08T14:50:48.750" v="1839" actId="47"/>
      <pc:docMkLst>
        <pc:docMk/>
      </pc:docMkLst>
      <pc:sldChg chg="del">
        <pc:chgData name="Beránková Kateřina" userId="d670a24d-9224-401d-8bbd-1feef8a65450" providerId="ADAL" clId="{74340B18-6F97-493F-A910-E10069A90B03}" dt="2024-11-08T14:16:23.368" v="1455" actId="47"/>
        <pc:sldMkLst>
          <pc:docMk/>
          <pc:sldMk cId="3724594615" sldId="2147472483"/>
        </pc:sldMkLst>
      </pc:sldChg>
      <pc:sldChg chg="del">
        <pc:chgData name="Beránková Kateřina" userId="d670a24d-9224-401d-8bbd-1feef8a65450" providerId="ADAL" clId="{74340B18-6F97-493F-A910-E10069A90B03}" dt="2024-11-08T14:05:26.148" v="1311" actId="47"/>
        <pc:sldMkLst>
          <pc:docMk/>
          <pc:sldMk cId="478227187" sldId="2147472498"/>
        </pc:sldMkLst>
      </pc:sldChg>
      <pc:sldChg chg="del">
        <pc:chgData name="Beránková Kateřina" userId="d670a24d-9224-401d-8bbd-1feef8a65450" providerId="ADAL" clId="{74340B18-6F97-493F-A910-E10069A90B03}" dt="2024-11-08T14:02:09.952" v="1281" actId="47"/>
        <pc:sldMkLst>
          <pc:docMk/>
          <pc:sldMk cId="1624393390" sldId="2147472507"/>
        </pc:sldMkLst>
      </pc:sldChg>
      <pc:sldChg chg="del">
        <pc:chgData name="Beránková Kateřina" userId="d670a24d-9224-401d-8bbd-1feef8a65450" providerId="ADAL" clId="{74340B18-6F97-493F-A910-E10069A90B03}" dt="2024-11-08T14:16:19.621" v="1454" actId="47"/>
        <pc:sldMkLst>
          <pc:docMk/>
          <pc:sldMk cId="3778231549" sldId="2147472524"/>
        </pc:sldMkLst>
      </pc:sldChg>
      <pc:sldChg chg="addSp delSp modSp del mod">
        <pc:chgData name="Beránková Kateřina" userId="d670a24d-9224-401d-8bbd-1feef8a65450" providerId="ADAL" clId="{74340B18-6F97-493F-A910-E10069A90B03}" dt="2024-11-08T14:29:28.448" v="1497" actId="47"/>
        <pc:sldMkLst>
          <pc:docMk/>
          <pc:sldMk cId="3369915860" sldId="2147472530"/>
        </pc:sldMkLst>
        <pc:spChg chg="mod">
          <ac:chgData name="Beránková Kateřina" userId="d670a24d-9224-401d-8bbd-1feef8a65450" providerId="ADAL" clId="{74340B18-6F97-493F-A910-E10069A90B03}" dt="2024-11-08T14:16:56.490" v="1463" actId="6549"/>
          <ac:spMkLst>
            <pc:docMk/>
            <pc:sldMk cId="3369915860" sldId="2147472530"/>
            <ac:spMk id="2" creationId="{A164AFDD-7744-883D-1981-C9CE747E9670}"/>
          </ac:spMkLst>
        </pc:spChg>
        <pc:spChg chg="del">
          <ac:chgData name="Beránková Kateřina" userId="d670a24d-9224-401d-8bbd-1feef8a65450" providerId="ADAL" clId="{74340B18-6F97-493F-A910-E10069A90B03}" dt="2024-11-07T17:52:27.987" v="0"/>
          <ac:spMkLst>
            <pc:docMk/>
            <pc:sldMk cId="3369915860" sldId="2147472530"/>
            <ac:spMk id="53" creationId="{94E2A990-C8F5-C89D-3EDD-6F5BDCEC5CF2}"/>
          </ac:spMkLst>
        </pc:spChg>
        <pc:graphicFrameChg chg="add mod modGraphic">
          <ac:chgData name="Beránková Kateřina" userId="d670a24d-9224-401d-8bbd-1feef8a65450" providerId="ADAL" clId="{74340B18-6F97-493F-A910-E10069A90B03}" dt="2024-11-08T14:20:18.986" v="1496" actId="1076"/>
          <ac:graphicFrameMkLst>
            <pc:docMk/>
            <pc:sldMk cId="3369915860" sldId="2147472530"/>
            <ac:graphicFrameMk id="3" creationId="{9445B0DF-C6C6-828B-C0D5-E2F453D34555}"/>
          </ac:graphicFrameMkLst>
        </pc:graphicFrameChg>
        <pc:picChg chg="add del">
          <ac:chgData name="Beránková Kateřina" userId="d670a24d-9224-401d-8bbd-1feef8a65450" providerId="ADAL" clId="{74340B18-6F97-493F-A910-E10069A90B03}" dt="2024-11-07T17:55:36.529" v="20" actId="478"/>
          <ac:picMkLst>
            <pc:docMk/>
            <pc:sldMk cId="3369915860" sldId="2147472530"/>
            <ac:picMk id="4" creationId="{B725921F-B619-599C-293D-999F3F103DBC}"/>
          </ac:picMkLst>
        </pc:picChg>
      </pc:sldChg>
      <pc:sldChg chg="addSp delSp modSp mod modClrScheme chgLayout">
        <pc:chgData name="Beránková Kateřina" userId="d670a24d-9224-401d-8bbd-1feef8a65450" providerId="ADAL" clId="{74340B18-6F97-493F-A910-E10069A90B03}" dt="2024-11-08T14:48:44.785" v="1827" actId="122"/>
        <pc:sldMkLst>
          <pc:docMk/>
          <pc:sldMk cId="2755813370" sldId="2147472531"/>
        </pc:sldMkLst>
        <pc:spChg chg="mod">
          <ac:chgData name="Beránková Kateřina" userId="d670a24d-9224-401d-8bbd-1feef8a65450" providerId="ADAL" clId="{74340B18-6F97-493F-A910-E10069A90B03}" dt="2024-11-08T14:48:44.785" v="1827" actId="122"/>
          <ac:spMkLst>
            <pc:docMk/>
            <pc:sldMk cId="2755813370" sldId="2147472531"/>
            <ac:spMk id="2" creationId="{A1C78D3B-6E45-7C4A-C5A2-95823116057C}"/>
          </ac:spMkLst>
        </pc:spChg>
        <pc:spChg chg="del mod">
          <ac:chgData name="Beránková Kateřina" userId="d670a24d-9224-401d-8bbd-1feef8a65450" providerId="ADAL" clId="{74340B18-6F97-493F-A910-E10069A90B03}" dt="2024-11-08T14:41:05.990" v="1517" actId="26606"/>
          <ac:spMkLst>
            <pc:docMk/>
            <pc:sldMk cId="2755813370" sldId="2147472531"/>
            <ac:spMk id="3" creationId="{9BD56E86-8874-4F24-4606-067C0925D7E3}"/>
          </ac:spMkLst>
        </pc:spChg>
        <pc:graphicFrameChg chg="add mod modGraphic">
          <ac:chgData name="Beránková Kateřina" userId="d670a24d-9224-401d-8bbd-1feef8a65450" providerId="ADAL" clId="{74340B18-6F97-493F-A910-E10069A90B03}" dt="2024-11-08T14:47:54.745" v="1779" actId="20577"/>
          <ac:graphicFrameMkLst>
            <pc:docMk/>
            <pc:sldMk cId="2755813370" sldId="2147472531"/>
            <ac:graphicFrameMk id="5" creationId="{A432E49F-295B-0485-7F2B-A934B65FAC65}"/>
          </ac:graphicFrameMkLst>
        </pc:graphicFrameChg>
      </pc:sldChg>
      <pc:sldChg chg="modSp del mod">
        <pc:chgData name="Beránková Kateřina" userId="d670a24d-9224-401d-8bbd-1feef8a65450" providerId="ADAL" clId="{74340B18-6F97-493F-A910-E10069A90B03}" dt="2024-11-08T14:50:28.650" v="1837" actId="47"/>
        <pc:sldMkLst>
          <pc:docMk/>
          <pc:sldMk cId="2658807874" sldId="2147472532"/>
        </pc:sldMkLst>
        <pc:spChg chg="mod">
          <ac:chgData name="Beránková Kateřina" userId="d670a24d-9224-401d-8bbd-1feef8a65450" providerId="ADAL" clId="{74340B18-6F97-493F-A910-E10069A90B03}" dt="2024-11-08T14:49:40.838" v="1835" actId="20577"/>
          <ac:spMkLst>
            <pc:docMk/>
            <pc:sldMk cId="2658807874" sldId="2147472532"/>
            <ac:spMk id="3" creationId="{EFDDA190-4AA3-2502-DA71-1CB6EF57AEF5}"/>
          </ac:spMkLst>
        </pc:spChg>
      </pc:sldChg>
      <pc:sldChg chg="addSp delSp modSp del mod">
        <pc:chgData name="Beránková Kateřina" userId="d670a24d-9224-401d-8bbd-1feef8a65450" providerId="ADAL" clId="{74340B18-6F97-493F-A910-E10069A90B03}" dt="2024-11-08T14:02:06.303" v="1280" actId="47"/>
        <pc:sldMkLst>
          <pc:docMk/>
          <pc:sldMk cId="1954009223" sldId="2147472533"/>
        </pc:sldMkLst>
        <pc:spChg chg="mod">
          <ac:chgData name="Beránková Kateřina" userId="d670a24d-9224-401d-8bbd-1feef8a65450" providerId="ADAL" clId="{74340B18-6F97-493F-A910-E10069A90B03}" dt="2024-11-08T13:51:07.309" v="1157" actId="1076"/>
          <ac:spMkLst>
            <pc:docMk/>
            <pc:sldMk cId="1954009223" sldId="2147472533"/>
            <ac:spMk id="2" creationId="{2795FA78-CBEE-E972-4C1B-784385ADFB8B}"/>
          </ac:spMkLst>
        </pc:spChg>
        <pc:spChg chg="add mod">
          <ac:chgData name="Beránková Kateřina" userId="d670a24d-9224-401d-8bbd-1feef8a65450" providerId="ADAL" clId="{74340B18-6F97-493F-A910-E10069A90B03}" dt="2024-11-08T14:00:18.630" v="1260" actId="478"/>
          <ac:spMkLst>
            <pc:docMk/>
            <pc:sldMk cId="1954009223" sldId="2147472533"/>
            <ac:spMk id="6" creationId="{1EFC4026-FF9A-1AB1-7D65-693F27EF8E2B}"/>
          </ac:spMkLst>
        </pc:spChg>
        <pc:graphicFrameChg chg="mod">
          <ac:chgData name="Beránková Kateřina" userId="d670a24d-9224-401d-8bbd-1feef8a65450" providerId="ADAL" clId="{74340B18-6F97-493F-A910-E10069A90B03}" dt="2024-11-08T14:00:12.812" v="1259" actId="14100"/>
          <ac:graphicFrameMkLst>
            <pc:docMk/>
            <pc:sldMk cId="1954009223" sldId="2147472533"/>
            <ac:graphicFrameMk id="5" creationId="{93A84119-DBA8-17D9-2947-FDF03F42AD6E}"/>
          </ac:graphicFrameMkLst>
        </pc:graphicFrameChg>
        <pc:picChg chg="del">
          <ac:chgData name="Beránková Kateřina" userId="d670a24d-9224-401d-8bbd-1feef8a65450" providerId="ADAL" clId="{74340B18-6F97-493F-A910-E10069A90B03}" dt="2024-11-08T14:00:18.630" v="1260" actId="478"/>
          <ac:picMkLst>
            <pc:docMk/>
            <pc:sldMk cId="1954009223" sldId="2147472533"/>
            <ac:picMk id="11" creationId="{D300BC90-5142-2DF7-A24A-05B937EE8F3E}"/>
          </ac:picMkLst>
        </pc:picChg>
      </pc:sldChg>
      <pc:sldChg chg="addSp delSp modSp del mod modClrScheme chgLayout">
        <pc:chgData name="Beránková Kateřina" userId="d670a24d-9224-401d-8bbd-1feef8a65450" providerId="ADAL" clId="{74340B18-6F97-493F-A910-E10069A90B03}" dt="2024-11-08T13:47:12.927" v="1137" actId="47"/>
        <pc:sldMkLst>
          <pc:docMk/>
          <pc:sldMk cId="3767356439" sldId="2147472534"/>
        </pc:sldMkLst>
        <pc:spChg chg="mod">
          <ac:chgData name="Beránková Kateřina" userId="d670a24d-9224-401d-8bbd-1feef8a65450" providerId="ADAL" clId="{74340B18-6F97-493F-A910-E10069A90B03}" dt="2024-11-08T13:44:40.176" v="1095" actId="26606"/>
          <ac:spMkLst>
            <pc:docMk/>
            <pc:sldMk cId="3767356439" sldId="2147472534"/>
            <ac:spMk id="2" creationId="{03D7832C-C1EF-5A32-D0A6-B50C809B6D93}"/>
          </ac:spMkLst>
        </pc:spChg>
        <pc:spChg chg="add del mod">
          <ac:chgData name="Beránková Kateřina" userId="d670a24d-9224-401d-8bbd-1feef8a65450" providerId="ADAL" clId="{74340B18-6F97-493F-A910-E10069A90B03}" dt="2024-11-08T13:46:27.869" v="1131" actId="20577"/>
          <ac:spMkLst>
            <pc:docMk/>
            <pc:sldMk cId="3767356439" sldId="2147472534"/>
            <ac:spMk id="3" creationId="{5158E4B2-71AC-E55C-FF3C-612349348592}"/>
          </ac:spMkLst>
        </pc:spChg>
        <pc:graphicFrameChg chg="add del mod">
          <ac:chgData name="Beránková Kateřina" userId="d670a24d-9224-401d-8bbd-1feef8a65450" providerId="ADAL" clId="{74340B18-6F97-493F-A910-E10069A90B03}" dt="2024-11-08T13:42:40.572" v="1026" actId="26606"/>
          <ac:graphicFrameMkLst>
            <pc:docMk/>
            <pc:sldMk cId="3767356439" sldId="2147472534"/>
            <ac:graphicFrameMk id="5" creationId="{6C47B652-0EDF-2A0C-2C24-FD61CCA8B8E2}"/>
          </ac:graphicFrameMkLst>
        </pc:graphicFrameChg>
        <pc:graphicFrameChg chg="add del">
          <ac:chgData name="Beránková Kateřina" userId="d670a24d-9224-401d-8bbd-1feef8a65450" providerId="ADAL" clId="{74340B18-6F97-493F-A910-E10069A90B03}" dt="2024-11-08T13:44:33.636" v="1089" actId="26606"/>
          <ac:graphicFrameMkLst>
            <pc:docMk/>
            <pc:sldMk cId="3767356439" sldId="2147472534"/>
            <ac:graphicFrameMk id="8" creationId="{9C39FBD4-E0E0-75B9-E8D3-CA2C39EE720B}"/>
          </ac:graphicFrameMkLst>
        </pc:graphicFrameChg>
        <pc:graphicFrameChg chg="add del">
          <ac:chgData name="Beránková Kateřina" userId="d670a24d-9224-401d-8bbd-1feef8a65450" providerId="ADAL" clId="{74340B18-6F97-493F-A910-E10069A90B03}" dt="2024-11-08T13:44:35.465" v="1091" actId="26606"/>
          <ac:graphicFrameMkLst>
            <pc:docMk/>
            <pc:sldMk cId="3767356439" sldId="2147472534"/>
            <ac:graphicFrameMk id="10" creationId="{6F494C61-8260-3AD1-3E42-40E6D4DBFAAF}"/>
          </ac:graphicFrameMkLst>
        </pc:graphicFrameChg>
        <pc:graphicFrameChg chg="add del mod">
          <ac:chgData name="Beránková Kateřina" userId="d670a24d-9224-401d-8bbd-1feef8a65450" providerId="ADAL" clId="{74340B18-6F97-493F-A910-E10069A90B03}" dt="2024-11-08T13:44:38.113" v="1093" actId="26606"/>
          <ac:graphicFrameMkLst>
            <pc:docMk/>
            <pc:sldMk cId="3767356439" sldId="2147472534"/>
            <ac:graphicFrameMk id="12" creationId="{89783B98-E6B0-26F5-03E8-073EC058D7B7}"/>
          </ac:graphicFrameMkLst>
        </pc:graphicFrameChg>
        <pc:graphicFrameChg chg="add del mod">
          <ac:chgData name="Beránková Kateřina" userId="d670a24d-9224-401d-8bbd-1feef8a65450" providerId="ADAL" clId="{74340B18-6F97-493F-A910-E10069A90B03}" dt="2024-11-08T13:44:40.176" v="1095" actId="26606"/>
          <ac:graphicFrameMkLst>
            <pc:docMk/>
            <pc:sldMk cId="3767356439" sldId="2147472534"/>
            <ac:graphicFrameMk id="14" creationId="{921E9698-DF1C-77E9-FEF8-FA1A67E8E354}"/>
          </ac:graphicFrameMkLst>
        </pc:graphicFrameChg>
        <pc:picChg chg="add del">
          <ac:chgData name="Beránková Kateřina" userId="d670a24d-9224-401d-8bbd-1feef8a65450" providerId="ADAL" clId="{74340B18-6F97-493F-A910-E10069A90B03}" dt="2024-11-08T13:44:27.556" v="1087" actId="26606"/>
          <ac:picMkLst>
            <pc:docMk/>
            <pc:sldMk cId="3767356439" sldId="2147472534"/>
            <ac:picMk id="6" creationId="{FCFDCCCB-E1D7-13A1-1CB2-1E08183E7BF0}"/>
          </ac:picMkLst>
        </pc:picChg>
      </pc:sldChg>
      <pc:sldChg chg="del">
        <pc:chgData name="Beránková Kateřina" userId="d670a24d-9224-401d-8bbd-1feef8a65450" providerId="ADAL" clId="{74340B18-6F97-493F-A910-E10069A90B03}" dt="2024-11-08T13:34:52.592" v="24" actId="47"/>
        <pc:sldMkLst>
          <pc:docMk/>
          <pc:sldMk cId="1425072691" sldId="2147472535"/>
        </pc:sldMkLst>
      </pc:sldChg>
      <pc:sldChg chg="addSp modSp mod ord modClrScheme chgLayout">
        <pc:chgData name="Beránková Kateřina" userId="d670a24d-9224-401d-8bbd-1feef8a65450" providerId="ADAL" clId="{74340B18-6F97-493F-A910-E10069A90B03}" dt="2024-11-08T14:16:06.476" v="1452"/>
        <pc:sldMkLst>
          <pc:docMk/>
          <pc:sldMk cId="3031843998" sldId="2147472536"/>
        </pc:sldMkLst>
        <pc:spChg chg="mod">
          <ac:chgData name="Beránková Kateřina" userId="d670a24d-9224-401d-8bbd-1feef8a65450" providerId="ADAL" clId="{74340B18-6F97-493F-A910-E10069A90B03}" dt="2024-11-08T14:07:53.491" v="1404" actId="26606"/>
          <ac:spMkLst>
            <pc:docMk/>
            <pc:sldMk cId="3031843998" sldId="2147472536"/>
            <ac:spMk id="2" creationId="{8E0A6C0F-862A-693A-BC30-37D21A0FB429}"/>
          </ac:spMkLst>
        </pc:spChg>
        <pc:spChg chg="mod">
          <ac:chgData name="Beránková Kateřina" userId="d670a24d-9224-401d-8bbd-1feef8a65450" providerId="ADAL" clId="{74340B18-6F97-493F-A910-E10069A90B03}" dt="2024-11-08T14:08:34.417" v="1415" actId="6549"/>
          <ac:spMkLst>
            <pc:docMk/>
            <pc:sldMk cId="3031843998" sldId="2147472536"/>
            <ac:spMk id="3" creationId="{FE1AF607-8301-4DB5-C5EC-793843FEEFA7}"/>
          </ac:spMkLst>
        </pc:spChg>
        <pc:picChg chg="add mod">
          <ac:chgData name="Beránková Kateřina" userId="d670a24d-9224-401d-8bbd-1feef8a65450" providerId="ADAL" clId="{74340B18-6F97-493F-A910-E10069A90B03}" dt="2024-11-08T14:07:53.491" v="1404" actId="26606"/>
          <ac:picMkLst>
            <pc:docMk/>
            <pc:sldMk cId="3031843998" sldId="2147472536"/>
            <ac:picMk id="5" creationId="{DCA380D1-CE14-B809-0A60-8EFC73EE8C19}"/>
          </ac:picMkLst>
        </pc:picChg>
      </pc:sldChg>
      <pc:sldChg chg="modSp del mod">
        <pc:chgData name="Beránková Kateřina" userId="d670a24d-9224-401d-8bbd-1feef8a65450" providerId="ADAL" clId="{74340B18-6F97-493F-A910-E10069A90B03}" dt="2024-11-08T14:16:15.456" v="1453" actId="47"/>
        <pc:sldMkLst>
          <pc:docMk/>
          <pc:sldMk cId="1395917228" sldId="2147472537"/>
        </pc:sldMkLst>
        <pc:spChg chg="mod">
          <ac:chgData name="Beránková Kateřina" userId="d670a24d-9224-401d-8bbd-1feef8a65450" providerId="ADAL" clId="{74340B18-6F97-493F-A910-E10069A90B03}" dt="2024-11-08T14:11:30.404" v="1435" actId="20577"/>
          <ac:spMkLst>
            <pc:docMk/>
            <pc:sldMk cId="1395917228" sldId="2147472537"/>
            <ac:spMk id="2" creationId="{7F732117-3C3C-5682-9A92-DB8B62F6F453}"/>
          </ac:spMkLst>
        </pc:spChg>
        <pc:spChg chg="mod">
          <ac:chgData name="Beránková Kateřina" userId="d670a24d-9224-401d-8bbd-1feef8a65450" providerId="ADAL" clId="{74340B18-6F97-493F-A910-E10069A90B03}" dt="2024-11-08T14:11:34.071" v="1436" actId="6549"/>
          <ac:spMkLst>
            <pc:docMk/>
            <pc:sldMk cId="1395917228" sldId="2147472537"/>
            <ac:spMk id="3" creationId="{65847120-B02D-F66D-65EB-7629D15E0EB0}"/>
          </ac:spMkLst>
        </pc:spChg>
      </pc:sldChg>
      <pc:sldChg chg="modSp mod ord">
        <pc:chgData name="Beránková Kateřina" userId="d670a24d-9224-401d-8bbd-1feef8a65450" providerId="ADAL" clId="{74340B18-6F97-493F-A910-E10069A90B03}" dt="2024-11-08T14:38:33.392" v="1505"/>
        <pc:sldMkLst>
          <pc:docMk/>
          <pc:sldMk cId="1112022347" sldId="2147472538"/>
        </pc:sldMkLst>
        <pc:spChg chg="mod">
          <ac:chgData name="Beránková Kateřina" userId="d670a24d-9224-401d-8bbd-1feef8a65450" providerId="ADAL" clId="{74340B18-6F97-493F-A910-E10069A90B03}" dt="2024-11-08T14:30:16.987" v="1500" actId="14100"/>
          <ac:spMkLst>
            <pc:docMk/>
            <pc:sldMk cId="1112022347" sldId="2147472538"/>
            <ac:spMk id="2" creationId="{31ECBBB1-DB2F-DFDF-0FB5-51F1DA137BB8}"/>
          </ac:spMkLst>
        </pc:spChg>
        <pc:picChg chg="mod">
          <ac:chgData name="Beránková Kateřina" userId="d670a24d-9224-401d-8bbd-1feef8a65450" providerId="ADAL" clId="{74340B18-6F97-493F-A910-E10069A90B03}" dt="2024-11-08T14:30:21.659" v="1501" actId="14100"/>
          <ac:picMkLst>
            <pc:docMk/>
            <pc:sldMk cId="1112022347" sldId="2147472538"/>
            <ac:picMk id="7" creationId="{44D1C9D3-E017-A9D7-294A-D31A3456ED75}"/>
          </ac:picMkLst>
        </pc:picChg>
        <pc:picChg chg="mod">
          <ac:chgData name="Beránková Kateřina" userId="d670a24d-9224-401d-8bbd-1feef8a65450" providerId="ADAL" clId="{74340B18-6F97-493F-A910-E10069A90B03}" dt="2024-11-08T14:30:02.519" v="1499" actId="1076"/>
          <ac:picMkLst>
            <pc:docMk/>
            <pc:sldMk cId="1112022347" sldId="2147472538"/>
            <ac:picMk id="8" creationId="{5F754A98-450D-C1F6-9196-1E28CE13BDAD}"/>
          </ac:picMkLst>
        </pc:picChg>
      </pc:sldChg>
      <pc:sldChg chg="addSp modSp new del mod">
        <pc:chgData name="Beránková Kateřina" userId="d670a24d-9224-401d-8bbd-1feef8a65450" providerId="ADAL" clId="{74340B18-6F97-493F-A910-E10069A90B03}" dt="2024-11-08T13:47:08.205" v="1136" actId="47"/>
        <pc:sldMkLst>
          <pc:docMk/>
          <pc:sldMk cId="77299890" sldId="2147472539"/>
        </pc:sldMkLst>
        <pc:spChg chg="add mod">
          <ac:chgData name="Beránková Kateřina" userId="d670a24d-9224-401d-8bbd-1feef8a65450" providerId="ADAL" clId="{74340B18-6F97-493F-A910-E10069A90B03}" dt="2024-11-08T13:47:02.959" v="1135" actId="14100"/>
          <ac:spMkLst>
            <pc:docMk/>
            <pc:sldMk cId="77299890" sldId="2147472539"/>
            <ac:spMk id="5" creationId="{69C48F8D-A44B-026F-E9C0-C8A422CBB0ED}"/>
          </ac:spMkLst>
        </pc:spChg>
      </pc:sldChg>
      <pc:sldChg chg="modSp new del mod">
        <pc:chgData name="Beránková Kateřina" userId="d670a24d-9224-401d-8bbd-1feef8a65450" providerId="ADAL" clId="{74340B18-6F97-493F-A910-E10069A90B03}" dt="2024-11-08T13:53:30.477" v="1167" actId="47"/>
        <pc:sldMkLst>
          <pc:docMk/>
          <pc:sldMk cId="1456163029" sldId="2147472539"/>
        </pc:sldMkLst>
        <pc:spChg chg="mod">
          <ac:chgData name="Beránková Kateřina" userId="d670a24d-9224-401d-8bbd-1feef8a65450" providerId="ADAL" clId="{74340B18-6F97-493F-A910-E10069A90B03}" dt="2024-11-08T13:50:59.447" v="1156" actId="20577"/>
          <ac:spMkLst>
            <pc:docMk/>
            <pc:sldMk cId="1456163029" sldId="2147472539"/>
            <ac:spMk id="2" creationId="{C4FB97DC-968D-527B-D3A4-A447E88B754D}"/>
          </ac:spMkLst>
        </pc:spChg>
      </pc:sldChg>
      <pc:sldChg chg="addSp delSp modSp new mod">
        <pc:chgData name="Beránková Kateřina" userId="d670a24d-9224-401d-8bbd-1feef8a65450" providerId="ADAL" clId="{74340B18-6F97-493F-A910-E10069A90B03}" dt="2024-11-08T13:56:54.815" v="1222" actId="14100"/>
        <pc:sldMkLst>
          <pc:docMk/>
          <pc:sldMk cId="779853250" sldId="2147472540"/>
        </pc:sldMkLst>
        <pc:spChg chg="mod">
          <ac:chgData name="Beránková Kateřina" userId="d670a24d-9224-401d-8bbd-1feef8a65450" providerId="ADAL" clId="{74340B18-6F97-493F-A910-E10069A90B03}" dt="2024-11-08T13:56:54.815" v="1222" actId="14100"/>
          <ac:spMkLst>
            <pc:docMk/>
            <pc:sldMk cId="779853250" sldId="2147472540"/>
            <ac:spMk id="2" creationId="{EA1670D5-77B1-6E6E-AC45-E6172D69FA34}"/>
          </ac:spMkLst>
        </pc:spChg>
        <pc:spChg chg="del">
          <ac:chgData name="Beránková Kateřina" userId="d670a24d-9224-401d-8bbd-1feef8a65450" providerId="ADAL" clId="{74340B18-6F97-493F-A910-E10069A90B03}" dt="2024-11-08T13:52:17.221" v="1160"/>
          <ac:spMkLst>
            <pc:docMk/>
            <pc:sldMk cId="779853250" sldId="2147472540"/>
            <ac:spMk id="3" creationId="{85982CB5-2F5F-4513-9BDE-16E9D655AE1B}"/>
          </ac:spMkLst>
        </pc:spChg>
        <pc:picChg chg="add mod">
          <ac:chgData name="Beránková Kateřina" userId="d670a24d-9224-401d-8bbd-1feef8a65450" providerId="ADAL" clId="{74340B18-6F97-493F-A910-E10069A90B03}" dt="2024-11-08T13:52:34.942" v="1166" actId="1076"/>
          <ac:picMkLst>
            <pc:docMk/>
            <pc:sldMk cId="779853250" sldId="2147472540"/>
            <ac:picMk id="5" creationId="{4DDAC01E-A128-9512-025C-CEA62AD33C72}"/>
          </ac:picMkLst>
        </pc:picChg>
      </pc:sldChg>
      <pc:sldChg chg="new del">
        <pc:chgData name="Beránková Kateřina" userId="d670a24d-9224-401d-8bbd-1feef8a65450" providerId="ADAL" clId="{74340B18-6F97-493F-A910-E10069A90B03}" dt="2024-11-08T13:55:17.065" v="1169" actId="47"/>
        <pc:sldMkLst>
          <pc:docMk/>
          <pc:sldMk cId="523097323" sldId="2147472541"/>
        </pc:sldMkLst>
      </pc:sldChg>
      <pc:sldChg chg="addSp delSp modSp add mod">
        <pc:chgData name="Beránková Kateřina" userId="d670a24d-9224-401d-8bbd-1feef8a65450" providerId="ADAL" clId="{74340B18-6F97-493F-A910-E10069A90B03}" dt="2024-11-08T13:58:42.812" v="1254" actId="14100"/>
        <pc:sldMkLst>
          <pc:docMk/>
          <pc:sldMk cId="3080377209" sldId="2147472541"/>
        </pc:sldMkLst>
        <pc:spChg chg="mod">
          <ac:chgData name="Beránková Kateřina" userId="d670a24d-9224-401d-8bbd-1feef8a65450" providerId="ADAL" clId="{74340B18-6F97-493F-A910-E10069A90B03}" dt="2024-11-08T13:58:33.612" v="1251" actId="255"/>
          <ac:spMkLst>
            <pc:docMk/>
            <pc:sldMk cId="3080377209" sldId="2147472541"/>
            <ac:spMk id="2" creationId="{C8AA4BDB-2720-B997-0A6D-30C36F7DCA4E}"/>
          </ac:spMkLst>
        </pc:spChg>
        <pc:spChg chg="add del mod">
          <ac:chgData name="Beránková Kateřina" userId="d670a24d-9224-401d-8bbd-1feef8a65450" providerId="ADAL" clId="{74340B18-6F97-493F-A910-E10069A90B03}" dt="2024-11-08T13:55:39.537" v="1173"/>
          <ac:spMkLst>
            <pc:docMk/>
            <pc:sldMk cId="3080377209" sldId="2147472541"/>
            <ac:spMk id="4" creationId="{0FD05818-6B3E-97F7-7939-26C5658B26C3}"/>
          </ac:spMkLst>
        </pc:spChg>
        <pc:picChg chg="del">
          <ac:chgData name="Beránková Kateřina" userId="d670a24d-9224-401d-8bbd-1feef8a65450" providerId="ADAL" clId="{74340B18-6F97-493F-A910-E10069A90B03}" dt="2024-11-08T13:55:26.326" v="1172" actId="478"/>
          <ac:picMkLst>
            <pc:docMk/>
            <pc:sldMk cId="3080377209" sldId="2147472541"/>
            <ac:picMk id="5" creationId="{A2E9510E-BDDC-7C34-7601-6497D4C1B350}"/>
          </ac:picMkLst>
        </pc:picChg>
        <pc:picChg chg="add mod">
          <ac:chgData name="Beránková Kateřina" userId="d670a24d-9224-401d-8bbd-1feef8a65450" providerId="ADAL" clId="{74340B18-6F97-493F-A910-E10069A90B03}" dt="2024-11-08T13:58:42.812" v="1254" actId="14100"/>
          <ac:picMkLst>
            <pc:docMk/>
            <pc:sldMk cId="3080377209" sldId="2147472541"/>
            <ac:picMk id="7" creationId="{24431352-1897-59B6-61EF-107BF46C3826}"/>
          </ac:picMkLst>
        </pc:picChg>
      </pc:sldChg>
      <pc:sldChg chg="addSp delSp modSp add mod modClrScheme chgLayout">
        <pc:chgData name="Beránková Kateřina" userId="d670a24d-9224-401d-8bbd-1feef8a65450" providerId="ADAL" clId="{74340B18-6F97-493F-A910-E10069A90B03}" dt="2024-11-08T14:10:17.307" v="1417" actId="26606"/>
        <pc:sldMkLst>
          <pc:docMk/>
          <pc:sldMk cId="3699075138" sldId="2147472542"/>
        </pc:sldMkLst>
        <pc:spChg chg="mod">
          <ac:chgData name="Beránková Kateřina" userId="d670a24d-9224-401d-8bbd-1feef8a65450" providerId="ADAL" clId="{74340B18-6F97-493F-A910-E10069A90B03}" dt="2024-11-08T14:10:17.307" v="1417" actId="26606"/>
          <ac:spMkLst>
            <pc:docMk/>
            <pc:sldMk cId="3699075138" sldId="2147472542"/>
            <ac:spMk id="2" creationId="{8D478D89-5A4E-A3F9-7A90-428A85B85213}"/>
          </ac:spMkLst>
        </pc:spChg>
        <pc:spChg chg="add del mod">
          <ac:chgData name="Beránková Kateřina" userId="d670a24d-9224-401d-8bbd-1feef8a65450" providerId="ADAL" clId="{74340B18-6F97-493F-A910-E10069A90B03}" dt="2024-11-08T13:57:22.929" v="1242"/>
          <ac:spMkLst>
            <pc:docMk/>
            <pc:sldMk cId="3699075138" sldId="2147472542"/>
            <ac:spMk id="4" creationId="{D04DBABB-7AB3-5F32-5288-46529A85B69D}"/>
          </ac:spMkLst>
        </pc:spChg>
        <pc:spChg chg="add del mod">
          <ac:chgData name="Beránková Kateřina" userId="d670a24d-9224-401d-8bbd-1feef8a65450" providerId="ADAL" clId="{74340B18-6F97-493F-A910-E10069A90B03}" dt="2024-11-08T14:10:17.307" v="1417" actId="26606"/>
          <ac:spMkLst>
            <pc:docMk/>
            <pc:sldMk cId="3699075138" sldId="2147472542"/>
            <ac:spMk id="12" creationId="{E91CD5F6-25C5-FDC8-8E5D-CBBEF6CC9A49}"/>
          </ac:spMkLst>
        </pc:spChg>
        <pc:picChg chg="del">
          <ac:chgData name="Beránková Kateřina" userId="d670a24d-9224-401d-8bbd-1feef8a65450" providerId="ADAL" clId="{74340B18-6F97-493F-A910-E10069A90B03}" dt="2024-11-08T13:57:19.255" v="1241" actId="478"/>
          <ac:picMkLst>
            <pc:docMk/>
            <pc:sldMk cId="3699075138" sldId="2147472542"/>
            <ac:picMk id="5" creationId="{8A6AA92C-07F9-5EC9-13A8-F7DDC403F236}"/>
          </ac:picMkLst>
        </pc:picChg>
        <pc:picChg chg="add mod">
          <ac:chgData name="Beránková Kateřina" userId="d670a24d-9224-401d-8bbd-1feef8a65450" providerId="ADAL" clId="{74340B18-6F97-493F-A910-E10069A90B03}" dt="2024-11-08T14:10:17.307" v="1417" actId="26606"/>
          <ac:picMkLst>
            <pc:docMk/>
            <pc:sldMk cId="3699075138" sldId="2147472542"/>
            <ac:picMk id="7" creationId="{43E87535-9157-12CA-AFB2-553637FDC1C8}"/>
          </ac:picMkLst>
        </pc:picChg>
      </pc:sldChg>
      <pc:sldChg chg="addSp delSp modSp new mod">
        <pc:chgData name="Beránková Kateřina" userId="d670a24d-9224-401d-8bbd-1feef8a65450" providerId="ADAL" clId="{74340B18-6F97-493F-A910-E10069A90B03}" dt="2024-11-08T14:04:35.944" v="1304" actId="6549"/>
        <pc:sldMkLst>
          <pc:docMk/>
          <pc:sldMk cId="458819749" sldId="2147472543"/>
        </pc:sldMkLst>
        <pc:spChg chg="mod">
          <ac:chgData name="Beránková Kateřina" userId="d670a24d-9224-401d-8bbd-1feef8a65450" providerId="ADAL" clId="{74340B18-6F97-493F-A910-E10069A90B03}" dt="2024-11-08T14:04:35.944" v="1304" actId="6549"/>
          <ac:spMkLst>
            <pc:docMk/>
            <pc:sldMk cId="458819749" sldId="2147472543"/>
            <ac:spMk id="2" creationId="{E021F6AF-3A2B-AFA7-2D1F-349304D3A92D}"/>
          </ac:spMkLst>
        </pc:spChg>
        <pc:spChg chg="del">
          <ac:chgData name="Beránková Kateřina" userId="d670a24d-9224-401d-8bbd-1feef8a65450" providerId="ADAL" clId="{74340B18-6F97-493F-A910-E10069A90B03}" dt="2024-11-08T14:00:56.582" v="1264"/>
          <ac:spMkLst>
            <pc:docMk/>
            <pc:sldMk cId="458819749" sldId="2147472543"/>
            <ac:spMk id="3" creationId="{7B92E160-B748-8103-5029-F39080974E1E}"/>
          </ac:spMkLst>
        </pc:spChg>
        <pc:picChg chg="add mod">
          <ac:chgData name="Beránková Kateřina" userId="d670a24d-9224-401d-8bbd-1feef8a65450" providerId="ADAL" clId="{74340B18-6F97-493F-A910-E10069A90B03}" dt="2024-11-08T14:02:02.219" v="1279" actId="1076"/>
          <ac:picMkLst>
            <pc:docMk/>
            <pc:sldMk cId="458819749" sldId="2147472543"/>
            <ac:picMk id="5" creationId="{67AC24A1-3136-1AFC-D172-175D4D1489BB}"/>
          </ac:picMkLst>
        </pc:picChg>
      </pc:sldChg>
      <pc:sldChg chg="new del">
        <pc:chgData name="Beránková Kateřina" userId="d670a24d-9224-401d-8bbd-1feef8a65450" providerId="ADAL" clId="{74340B18-6F97-493F-A910-E10069A90B03}" dt="2024-11-08T14:05:23.574" v="1310" actId="47"/>
        <pc:sldMkLst>
          <pc:docMk/>
          <pc:sldMk cId="2012642581" sldId="2147472544"/>
        </pc:sldMkLst>
      </pc:sldChg>
      <pc:sldChg chg="addSp delSp modSp add mod">
        <pc:chgData name="Beránková Kateřina" userId="d670a24d-9224-401d-8bbd-1feef8a65450" providerId="ADAL" clId="{74340B18-6F97-493F-A910-E10069A90B03}" dt="2024-11-08T14:05:14.903" v="1309" actId="1076"/>
        <pc:sldMkLst>
          <pc:docMk/>
          <pc:sldMk cId="2476562430" sldId="2147472545"/>
        </pc:sldMkLst>
        <pc:spChg chg="mod">
          <ac:chgData name="Beránková Kateřina" userId="d670a24d-9224-401d-8bbd-1feef8a65450" providerId="ADAL" clId="{74340B18-6F97-493F-A910-E10069A90B03}" dt="2024-11-08T14:04:29.152" v="1303" actId="20577"/>
          <ac:spMkLst>
            <pc:docMk/>
            <pc:sldMk cId="2476562430" sldId="2147472545"/>
            <ac:spMk id="2" creationId="{749A6947-684D-38D5-1735-6AD17C9B0DC6}"/>
          </ac:spMkLst>
        </pc:spChg>
        <pc:spChg chg="add del mod">
          <ac:chgData name="Beránková Kateřina" userId="d670a24d-9224-401d-8bbd-1feef8a65450" providerId="ADAL" clId="{74340B18-6F97-493F-A910-E10069A90B03}" dt="2024-11-08T14:03:43.444" v="1291"/>
          <ac:spMkLst>
            <pc:docMk/>
            <pc:sldMk cId="2476562430" sldId="2147472545"/>
            <ac:spMk id="4" creationId="{8F242860-C3F1-2642-7D87-56A88EAEF7E6}"/>
          </ac:spMkLst>
        </pc:spChg>
        <pc:spChg chg="add del mod">
          <ac:chgData name="Beránková Kateřina" userId="d670a24d-9224-401d-8bbd-1feef8a65450" providerId="ADAL" clId="{74340B18-6F97-493F-A910-E10069A90B03}" dt="2024-11-08T14:04:15.775" v="1297"/>
          <ac:spMkLst>
            <pc:docMk/>
            <pc:sldMk cId="2476562430" sldId="2147472545"/>
            <ac:spMk id="9" creationId="{CAFF6130-B99B-177A-9CB1-477A62B9A932}"/>
          </ac:spMkLst>
        </pc:spChg>
        <pc:picChg chg="del">
          <ac:chgData name="Beránková Kateřina" userId="d670a24d-9224-401d-8bbd-1feef8a65450" providerId="ADAL" clId="{74340B18-6F97-493F-A910-E10069A90B03}" dt="2024-11-08T14:03:27.953" v="1284" actId="478"/>
          <ac:picMkLst>
            <pc:docMk/>
            <pc:sldMk cId="2476562430" sldId="2147472545"/>
            <ac:picMk id="5" creationId="{038F3127-5023-1AEB-F0CE-FA70B3F4AB00}"/>
          </ac:picMkLst>
        </pc:picChg>
        <pc:picChg chg="add del mod">
          <ac:chgData name="Beránková Kateřina" userId="d670a24d-9224-401d-8bbd-1feef8a65450" providerId="ADAL" clId="{74340B18-6F97-493F-A910-E10069A90B03}" dt="2024-11-08T14:03:57.115" v="1296" actId="478"/>
          <ac:picMkLst>
            <pc:docMk/>
            <pc:sldMk cId="2476562430" sldId="2147472545"/>
            <ac:picMk id="7" creationId="{CAE9F3A5-9C47-CECE-D7B5-C3AC2F900589}"/>
          </ac:picMkLst>
        </pc:picChg>
        <pc:picChg chg="add mod">
          <ac:chgData name="Beránková Kateřina" userId="d670a24d-9224-401d-8bbd-1feef8a65450" providerId="ADAL" clId="{74340B18-6F97-493F-A910-E10069A90B03}" dt="2024-11-08T14:05:14.903" v="1309" actId="1076"/>
          <ac:picMkLst>
            <pc:docMk/>
            <pc:sldMk cId="2476562430" sldId="2147472545"/>
            <ac:picMk id="11" creationId="{AC3156CC-10D7-681B-3FE5-26B7646E332C}"/>
          </ac:picMkLst>
        </pc:picChg>
      </pc:sldChg>
      <pc:sldChg chg="new del">
        <pc:chgData name="Beránková Kateřina" userId="d670a24d-9224-401d-8bbd-1feef8a65450" providerId="ADAL" clId="{74340B18-6F97-493F-A910-E10069A90B03}" dt="2024-11-08T14:13:27.844" v="1439" actId="47"/>
        <pc:sldMkLst>
          <pc:docMk/>
          <pc:sldMk cId="308965820" sldId="2147472546"/>
        </pc:sldMkLst>
      </pc:sldChg>
      <pc:sldChg chg="addSp delSp modSp add mod">
        <pc:chgData name="Beránková Kateřina" userId="d670a24d-9224-401d-8bbd-1feef8a65450" providerId="ADAL" clId="{74340B18-6F97-493F-A910-E10069A90B03}" dt="2024-11-08T14:14:03.039" v="1450" actId="14100"/>
        <pc:sldMkLst>
          <pc:docMk/>
          <pc:sldMk cId="3670292165" sldId="2147472547"/>
        </pc:sldMkLst>
        <pc:spChg chg="mod">
          <ac:chgData name="Beránková Kateřina" userId="d670a24d-9224-401d-8bbd-1feef8a65450" providerId="ADAL" clId="{74340B18-6F97-493F-A910-E10069A90B03}" dt="2024-11-08T14:13:55.826" v="1447" actId="27636"/>
          <ac:spMkLst>
            <pc:docMk/>
            <pc:sldMk cId="3670292165" sldId="2147472547"/>
            <ac:spMk id="2" creationId="{7B812651-4504-5546-B9F7-E26EB97FEC50}"/>
          </ac:spMkLst>
        </pc:spChg>
        <pc:spChg chg="add del mod">
          <ac:chgData name="Beránková Kateřina" userId="d670a24d-9224-401d-8bbd-1feef8a65450" providerId="ADAL" clId="{74340B18-6F97-493F-A910-E10069A90B03}" dt="2024-11-08T14:13:43.331" v="1441"/>
          <ac:spMkLst>
            <pc:docMk/>
            <pc:sldMk cId="3670292165" sldId="2147472547"/>
            <ac:spMk id="4" creationId="{AC62414D-E564-537B-6C1C-E7F3322C6327}"/>
          </ac:spMkLst>
        </pc:spChg>
        <pc:picChg chg="del">
          <ac:chgData name="Beránková Kateřina" userId="d670a24d-9224-401d-8bbd-1feef8a65450" providerId="ADAL" clId="{74340B18-6F97-493F-A910-E10069A90B03}" dt="2024-11-08T14:13:32.824" v="1440" actId="478"/>
          <ac:picMkLst>
            <pc:docMk/>
            <pc:sldMk cId="3670292165" sldId="2147472547"/>
            <ac:picMk id="5" creationId="{BF4F6F81-4897-6355-2D37-0074864DB7D3}"/>
          </ac:picMkLst>
        </pc:picChg>
        <pc:picChg chg="add mod">
          <ac:chgData name="Beránková Kateřina" userId="d670a24d-9224-401d-8bbd-1feef8a65450" providerId="ADAL" clId="{74340B18-6F97-493F-A910-E10069A90B03}" dt="2024-11-08T14:14:03.039" v="1450" actId="14100"/>
          <ac:picMkLst>
            <pc:docMk/>
            <pc:sldMk cId="3670292165" sldId="2147472547"/>
            <ac:picMk id="7" creationId="{89BAE6B7-9ED7-323B-CE64-67226BB118E4}"/>
          </ac:picMkLst>
        </pc:picChg>
      </pc:sldChg>
      <pc:sldChg chg="modSp add del mod">
        <pc:chgData name="Beránková Kateřina" userId="d670a24d-9224-401d-8bbd-1feef8a65450" providerId="ADAL" clId="{74340B18-6F97-493F-A910-E10069A90B03}" dt="2024-11-08T14:50:48.750" v="1839" actId="47"/>
        <pc:sldMkLst>
          <pc:docMk/>
          <pc:sldMk cId="169808255" sldId="2147472548"/>
        </pc:sldMkLst>
        <pc:spChg chg="mod">
          <ac:chgData name="Beránková Kateřina" userId="d670a24d-9224-401d-8bbd-1feef8a65450" providerId="ADAL" clId="{74340B18-6F97-493F-A910-E10069A90B03}" dt="2024-11-08T14:50:37.040" v="1838" actId="20577"/>
          <ac:spMkLst>
            <pc:docMk/>
            <pc:sldMk cId="169808255" sldId="2147472548"/>
            <ac:spMk id="2" creationId="{1705F1B7-A2C5-1893-8F72-BFF1291CDBF7}"/>
          </ac:spMkLst>
        </pc:spChg>
      </pc:sldChg>
    </pc:docChg>
  </pc:docChgLst>
</pc:chgInfo>
</file>

<file path=ppt/comments/modernComment_7FFFD4A3_DAC436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4B0EBE-6B8A-4B0C-A5EE-09FB1E6853FB}" authorId="{23F62725-E26C-FE7D-4D95-BC7098058275}" status="resolved" created="2024-11-08T17:00:53.675" complete="100000">
    <pc:sldMkLst xmlns:pc="http://schemas.microsoft.com/office/powerpoint/2013/main/command">
      <pc:docMk/>
      <pc:sldMk cId="3670292165" sldId="2147472547"/>
    </pc:sldMkLst>
    <p188:txBody>
      <a:bodyPr/>
      <a:lstStyle/>
      <a:p>
        <a:r>
          <a:rPr lang="en-US"/>
          <a:t>Tento slide má v sebe rovnaké informácie ako slide 2.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348F8-C882-48E7-A3F2-61D177DDD979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CFE546-9E42-4C1E-A62A-3B051C4C856A}">
      <dgm:prSet/>
      <dgm:spPr>
        <a:solidFill>
          <a:srgbClr val="FF0000"/>
        </a:solidFill>
      </dgm:spPr>
      <dgm:t>
        <a:bodyPr/>
        <a:lstStyle/>
        <a:p>
          <a:r>
            <a:rPr lang="cs-CZ"/>
            <a:t>Červenec </a:t>
          </a:r>
          <a:endParaRPr lang="en-US"/>
        </a:p>
      </dgm:t>
    </dgm:pt>
    <dgm:pt modelId="{B81957A3-33B3-494D-8E76-A5F904563C2E}" type="parTrans" cxnId="{C50CAC75-E127-48CC-905E-6A13388DA3C2}">
      <dgm:prSet/>
      <dgm:spPr/>
      <dgm:t>
        <a:bodyPr/>
        <a:lstStyle/>
        <a:p>
          <a:endParaRPr lang="en-US"/>
        </a:p>
      </dgm:t>
    </dgm:pt>
    <dgm:pt modelId="{A32CE77A-E00A-40F2-9EFB-487DD4A067D0}" type="sibTrans" cxnId="{C50CAC75-E127-48CC-905E-6A13388DA3C2}">
      <dgm:prSet/>
      <dgm:spPr/>
      <dgm:t>
        <a:bodyPr/>
        <a:lstStyle/>
        <a:p>
          <a:endParaRPr lang="en-US"/>
        </a:p>
      </dgm:t>
    </dgm:pt>
    <dgm:pt modelId="{5325CCAD-AA23-403B-8AAB-1DADDFA5258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Celkem </a:t>
          </a:r>
        </a:p>
        <a:p>
          <a:r>
            <a:rPr lang="cs-CZ"/>
            <a:t> 2,8 mil. </a:t>
          </a:r>
          <a:endParaRPr lang="en-US"/>
        </a:p>
      </dgm:t>
    </dgm:pt>
    <dgm:pt modelId="{C46CCC4F-8B6D-4B00-84C6-D2F9AE104193}" type="parTrans" cxnId="{3DFA9FD8-D382-4023-BD94-322BEF72CE55}">
      <dgm:prSet/>
      <dgm:spPr/>
      <dgm:t>
        <a:bodyPr/>
        <a:lstStyle/>
        <a:p>
          <a:endParaRPr lang="en-US"/>
        </a:p>
      </dgm:t>
    </dgm:pt>
    <dgm:pt modelId="{6353FB53-02D9-460A-AF33-8977F19CC5EF}" type="sibTrans" cxnId="{3DFA9FD8-D382-4023-BD94-322BEF72CE55}">
      <dgm:prSet/>
      <dgm:spPr/>
      <dgm:t>
        <a:bodyPr/>
        <a:lstStyle/>
        <a:p>
          <a:endParaRPr lang="en-US"/>
        </a:p>
      </dgm:t>
    </dgm:pt>
    <dgm:pt modelId="{18DC9C4F-ABC7-475B-9430-393006106CB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DCR</a:t>
          </a:r>
        </a:p>
        <a:p>
          <a:r>
            <a:rPr lang="cs-CZ"/>
            <a:t>1,7 mil.</a:t>
          </a:r>
          <a:endParaRPr lang="en-US"/>
        </a:p>
      </dgm:t>
    </dgm:pt>
    <dgm:pt modelId="{EEBA104A-6BE1-45FB-B81E-CDA0BBA317DB}" type="parTrans" cxnId="{BCA2AC7B-FFD9-49C1-BFDA-79785E42B52C}">
      <dgm:prSet/>
      <dgm:spPr/>
      <dgm:t>
        <a:bodyPr/>
        <a:lstStyle/>
        <a:p>
          <a:endParaRPr lang="en-US"/>
        </a:p>
      </dgm:t>
    </dgm:pt>
    <dgm:pt modelId="{24D6527D-2BA3-41D9-9ACE-C445ACE6B181}" type="sibTrans" cxnId="{BCA2AC7B-FFD9-49C1-BFDA-79785E42B52C}">
      <dgm:prSet/>
      <dgm:spPr/>
      <dgm:t>
        <a:bodyPr/>
        <a:lstStyle/>
        <a:p>
          <a:endParaRPr lang="en-US"/>
        </a:p>
      </dgm:t>
    </dgm:pt>
    <dgm:pt modelId="{9B9EBD2C-6852-4C04-AC93-66D7DCBCB9D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PCR </a:t>
          </a:r>
        </a:p>
        <a:p>
          <a:r>
            <a:rPr lang="cs-CZ"/>
            <a:t>1,1 mil.</a:t>
          </a:r>
          <a:endParaRPr lang="en-US"/>
        </a:p>
      </dgm:t>
    </dgm:pt>
    <dgm:pt modelId="{8CF95711-802D-413E-9008-CEB171FCBAAA}" type="parTrans" cxnId="{EAEA43C3-29B1-4A5E-A2F1-CBBB935A315C}">
      <dgm:prSet/>
      <dgm:spPr/>
      <dgm:t>
        <a:bodyPr/>
        <a:lstStyle/>
        <a:p>
          <a:endParaRPr lang="en-US"/>
        </a:p>
      </dgm:t>
    </dgm:pt>
    <dgm:pt modelId="{2DC44763-EF69-4231-9CC2-C3633C333387}" type="sibTrans" cxnId="{EAEA43C3-29B1-4A5E-A2F1-CBBB935A315C}">
      <dgm:prSet/>
      <dgm:spPr/>
      <dgm:t>
        <a:bodyPr/>
        <a:lstStyle/>
        <a:p>
          <a:endParaRPr lang="en-US"/>
        </a:p>
      </dgm:t>
    </dgm:pt>
    <dgm:pt modelId="{1CB11636-89C5-4A59-B345-577448096367}">
      <dgm:prSet/>
      <dgm:spPr>
        <a:solidFill>
          <a:srgbClr val="FF0000"/>
        </a:solidFill>
      </dgm:spPr>
      <dgm:t>
        <a:bodyPr/>
        <a:lstStyle/>
        <a:p>
          <a:r>
            <a:rPr lang="cs-CZ"/>
            <a:t>Srpen</a:t>
          </a:r>
          <a:endParaRPr lang="en-US"/>
        </a:p>
      </dgm:t>
    </dgm:pt>
    <dgm:pt modelId="{B5B3E642-B553-4463-9F04-3697D824D5FB}" type="parTrans" cxnId="{57D1545A-B7EA-4FC2-BD2E-202458D01FE8}">
      <dgm:prSet/>
      <dgm:spPr/>
      <dgm:t>
        <a:bodyPr/>
        <a:lstStyle/>
        <a:p>
          <a:endParaRPr lang="en-US"/>
        </a:p>
      </dgm:t>
    </dgm:pt>
    <dgm:pt modelId="{A6CF7C28-CFD4-4C37-A3B9-78BEDCC097E5}" type="sibTrans" cxnId="{57D1545A-B7EA-4FC2-BD2E-202458D01FE8}">
      <dgm:prSet/>
      <dgm:spPr/>
      <dgm:t>
        <a:bodyPr/>
        <a:lstStyle/>
        <a:p>
          <a:endParaRPr lang="en-US"/>
        </a:p>
      </dgm:t>
    </dgm:pt>
    <dgm:pt modelId="{11A294FA-0E38-4444-964A-3E947988D4C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Celkem </a:t>
          </a:r>
        </a:p>
        <a:p>
          <a:r>
            <a:rPr lang="cs-CZ"/>
            <a:t>2,9 mil.</a:t>
          </a:r>
          <a:endParaRPr lang="en-US"/>
        </a:p>
      </dgm:t>
    </dgm:pt>
    <dgm:pt modelId="{F4AA7051-BF67-481C-AD04-C47DABC6511A}" type="parTrans" cxnId="{6187498E-7DB1-4640-9F22-055037BFAA9B}">
      <dgm:prSet/>
      <dgm:spPr/>
      <dgm:t>
        <a:bodyPr/>
        <a:lstStyle/>
        <a:p>
          <a:endParaRPr lang="en-US"/>
        </a:p>
      </dgm:t>
    </dgm:pt>
    <dgm:pt modelId="{12013474-3C0C-4E5C-B4EB-520CA5029D1A}" type="sibTrans" cxnId="{6187498E-7DB1-4640-9F22-055037BFAA9B}">
      <dgm:prSet/>
      <dgm:spPr/>
      <dgm:t>
        <a:bodyPr/>
        <a:lstStyle/>
        <a:p>
          <a:endParaRPr lang="en-US"/>
        </a:p>
      </dgm:t>
    </dgm:pt>
    <dgm:pt modelId="{0EF748B8-44D8-499D-8A64-B59E5DD03F4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DCR</a:t>
          </a:r>
        </a:p>
        <a:p>
          <a:r>
            <a:rPr lang="cs-CZ"/>
            <a:t>1,8 mil.</a:t>
          </a:r>
          <a:endParaRPr lang="en-US"/>
        </a:p>
      </dgm:t>
    </dgm:pt>
    <dgm:pt modelId="{E888F06D-8EF1-4461-8772-EF83DB86C877}" type="parTrans" cxnId="{AF98C2DA-AC0F-4FD4-AEAE-88E13AEFA70D}">
      <dgm:prSet/>
      <dgm:spPr/>
      <dgm:t>
        <a:bodyPr/>
        <a:lstStyle/>
        <a:p>
          <a:endParaRPr lang="en-US"/>
        </a:p>
      </dgm:t>
    </dgm:pt>
    <dgm:pt modelId="{10A34BC0-4846-4826-B8FF-A5B47B06759B}" type="sibTrans" cxnId="{AF98C2DA-AC0F-4FD4-AEAE-88E13AEFA70D}">
      <dgm:prSet/>
      <dgm:spPr/>
      <dgm:t>
        <a:bodyPr/>
        <a:lstStyle/>
        <a:p>
          <a:endParaRPr lang="en-US"/>
        </a:p>
      </dgm:t>
    </dgm:pt>
    <dgm:pt modelId="{72C5B5D7-34CF-4837-9476-121AAE6E8273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PCR </a:t>
          </a:r>
        </a:p>
        <a:p>
          <a:r>
            <a:rPr lang="cs-CZ"/>
            <a:t>1, 2 mil.</a:t>
          </a:r>
          <a:endParaRPr lang="en-US"/>
        </a:p>
      </dgm:t>
    </dgm:pt>
    <dgm:pt modelId="{53F17E78-7080-4CEC-8FD9-55B936C4F7AF}" type="parTrans" cxnId="{D2CF7023-6446-4855-821A-C9A79728B08E}">
      <dgm:prSet/>
      <dgm:spPr/>
      <dgm:t>
        <a:bodyPr/>
        <a:lstStyle/>
        <a:p>
          <a:endParaRPr lang="en-US"/>
        </a:p>
      </dgm:t>
    </dgm:pt>
    <dgm:pt modelId="{ADDEBE46-F5E1-46BC-8E66-EFEFB7305E9A}" type="sibTrans" cxnId="{D2CF7023-6446-4855-821A-C9A79728B08E}">
      <dgm:prSet/>
      <dgm:spPr/>
      <dgm:t>
        <a:bodyPr/>
        <a:lstStyle/>
        <a:p>
          <a:endParaRPr lang="en-US"/>
        </a:p>
      </dgm:t>
    </dgm:pt>
    <dgm:pt modelId="{133A146B-5848-4BBB-A107-C81BF42B5CE8}">
      <dgm:prSet/>
      <dgm:spPr>
        <a:solidFill>
          <a:srgbClr val="FF0000"/>
        </a:solidFill>
      </dgm:spPr>
      <dgm:t>
        <a:bodyPr/>
        <a:lstStyle/>
        <a:p>
          <a:r>
            <a:rPr lang="cs-CZ"/>
            <a:t>Září</a:t>
          </a:r>
          <a:endParaRPr lang="en-US"/>
        </a:p>
      </dgm:t>
    </dgm:pt>
    <dgm:pt modelId="{E7A6F6A9-5C20-4AD1-A5B5-31DDDE04E6AF}" type="parTrans" cxnId="{4A5C1DB0-9BA5-4CC6-A91F-9136F7A7F203}">
      <dgm:prSet/>
      <dgm:spPr/>
      <dgm:t>
        <a:bodyPr/>
        <a:lstStyle/>
        <a:p>
          <a:endParaRPr lang="en-US"/>
        </a:p>
      </dgm:t>
    </dgm:pt>
    <dgm:pt modelId="{2BFCE2AD-D8FB-4683-BDC6-82F828F4C2E4}" type="sibTrans" cxnId="{4A5C1DB0-9BA5-4CC6-A91F-9136F7A7F203}">
      <dgm:prSet/>
      <dgm:spPr/>
      <dgm:t>
        <a:bodyPr/>
        <a:lstStyle/>
        <a:p>
          <a:endParaRPr lang="en-US"/>
        </a:p>
      </dgm:t>
    </dgm:pt>
    <dgm:pt modelId="{8DA4872C-BEC5-484E-8F64-F003C4F04E0F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Celkem </a:t>
          </a:r>
        </a:p>
        <a:p>
          <a:r>
            <a:rPr lang="cs-CZ"/>
            <a:t>2 mil. </a:t>
          </a:r>
          <a:endParaRPr lang="en-US"/>
        </a:p>
      </dgm:t>
    </dgm:pt>
    <dgm:pt modelId="{5DE8FCE6-99BB-4AB1-A19C-E5D42EB748D8}" type="parTrans" cxnId="{1D0D59CB-5998-4BF8-8D7A-8B1D7566027C}">
      <dgm:prSet/>
      <dgm:spPr/>
      <dgm:t>
        <a:bodyPr/>
        <a:lstStyle/>
        <a:p>
          <a:endParaRPr lang="en-US"/>
        </a:p>
      </dgm:t>
    </dgm:pt>
    <dgm:pt modelId="{5A1DBD86-E22E-4BB5-B081-78090B4492B4}" type="sibTrans" cxnId="{1D0D59CB-5998-4BF8-8D7A-8B1D7566027C}">
      <dgm:prSet/>
      <dgm:spPr/>
      <dgm:t>
        <a:bodyPr/>
        <a:lstStyle/>
        <a:p>
          <a:endParaRPr lang="en-US"/>
        </a:p>
      </dgm:t>
    </dgm:pt>
    <dgm:pt modelId="{BA6A016D-FC19-4FB7-BA7C-8A50CF2C2792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DCR </a:t>
          </a:r>
        </a:p>
        <a:p>
          <a:r>
            <a:rPr lang="cs-CZ"/>
            <a:t>1,1 mil.</a:t>
          </a:r>
          <a:endParaRPr lang="en-US"/>
        </a:p>
      </dgm:t>
    </dgm:pt>
    <dgm:pt modelId="{EB813D3C-6950-476A-9D52-844802CFFACB}" type="parTrans" cxnId="{09D3E65F-5C85-4000-A904-B8E10F8EA94C}">
      <dgm:prSet/>
      <dgm:spPr/>
      <dgm:t>
        <a:bodyPr/>
        <a:lstStyle/>
        <a:p>
          <a:endParaRPr lang="en-US"/>
        </a:p>
      </dgm:t>
    </dgm:pt>
    <dgm:pt modelId="{4975C826-2F12-4FE8-B9FE-384D8C760138}" type="sibTrans" cxnId="{09D3E65F-5C85-4000-A904-B8E10F8EA94C}">
      <dgm:prSet/>
      <dgm:spPr/>
      <dgm:t>
        <a:bodyPr/>
        <a:lstStyle/>
        <a:p>
          <a:endParaRPr lang="en-US"/>
        </a:p>
      </dgm:t>
    </dgm:pt>
    <dgm:pt modelId="{1C4282B2-1264-40E0-A256-ACA596C86F7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/>
            <a:t>PCR </a:t>
          </a:r>
        </a:p>
        <a:p>
          <a:pPr rtl="0"/>
          <a:r>
            <a:rPr lang="cs-CZ">
              <a:latin typeface="Calibri"/>
            </a:rPr>
            <a:t>0,9</a:t>
          </a:r>
          <a:r>
            <a:rPr lang="cs-CZ"/>
            <a:t> </a:t>
          </a:r>
          <a:r>
            <a:rPr lang="cs-CZ">
              <a:latin typeface="Calibri"/>
            </a:rPr>
            <a:t>mil</a:t>
          </a:r>
          <a:r>
            <a:rPr lang="cs-CZ"/>
            <a:t>. </a:t>
          </a:r>
          <a:endParaRPr lang="en-US"/>
        </a:p>
      </dgm:t>
    </dgm:pt>
    <dgm:pt modelId="{BFCF51F0-07EA-482B-8E81-54A753083495}" type="parTrans" cxnId="{51DC523D-69BE-4660-8545-9CE354C15E03}">
      <dgm:prSet/>
      <dgm:spPr/>
      <dgm:t>
        <a:bodyPr/>
        <a:lstStyle/>
        <a:p>
          <a:endParaRPr lang="en-US"/>
        </a:p>
      </dgm:t>
    </dgm:pt>
    <dgm:pt modelId="{5BD2930D-14FC-45E6-A988-7AEF1941CA43}" type="sibTrans" cxnId="{51DC523D-69BE-4660-8545-9CE354C15E03}">
      <dgm:prSet/>
      <dgm:spPr/>
      <dgm:t>
        <a:bodyPr/>
        <a:lstStyle/>
        <a:p>
          <a:endParaRPr lang="en-US"/>
        </a:p>
      </dgm:t>
    </dgm:pt>
    <dgm:pt modelId="{B5400F6B-9242-46DC-9C92-C49DAC04CB05}" type="pres">
      <dgm:prSet presAssocID="{822348F8-C882-48E7-A3F2-61D177DDD979}" presName="diagram" presStyleCnt="0">
        <dgm:presLayoutVars>
          <dgm:dir/>
          <dgm:resizeHandles val="exact"/>
        </dgm:presLayoutVars>
      </dgm:prSet>
      <dgm:spPr/>
    </dgm:pt>
    <dgm:pt modelId="{5322DB3F-33CB-441E-B231-9B5FA7272CB0}" type="pres">
      <dgm:prSet presAssocID="{27CFE546-9E42-4C1E-A62A-3B051C4C856A}" presName="node" presStyleLbl="node1" presStyleIdx="0" presStyleCnt="12" custLinFactNeighborX="-52111" custLinFactNeighborY="-43425">
        <dgm:presLayoutVars>
          <dgm:bulletEnabled val="1"/>
        </dgm:presLayoutVars>
      </dgm:prSet>
      <dgm:spPr/>
    </dgm:pt>
    <dgm:pt modelId="{1B09A8F8-37C3-45C2-A14D-D175E680BD0E}" type="pres">
      <dgm:prSet presAssocID="{A32CE77A-E00A-40F2-9EFB-487DD4A067D0}" presName="sibTrans" presStyleCnt="0"/>
      <dgm:spPr/>
    </dgm:pt>
    <dgm:pt modelId="{B75B1677-875B-437A-8A43-7A9065D1673D}" type="pres">
      <dgm:prSet presAssocID="{5325CCAD-AA23-403B-8AAB-1DADDFA5258D}" presName="node" presStyleLbl="node1" presStyleIdx="1" presStyleCnt="12" custLinFactNeighborX="-9961" custLinFactNeighborY="-162">
        <dgm:presLayoutVars>
          <dgm:bulletEnabled val="1"/>
        </dgm:presLayoutVars>
      </dgm:prSet>
      <dgm:spPr/>
    </dgm:pt>
    <dgm:pt modelId="{FC6B240A-DE82-465A-96E9-5E9577D6E04A}" type="pres">
      <dgm:prSet presAssocID="{6353FB53-02D9-460A-AF33-8977F19CC5EF}" presName="sibTrans" presStyleCnt="0"/>
      <dgm:spPr/>
    </dgm:pt>
    <dgm:pt modelId="{34A12556-6D26-431A-8268-CB98B93AD9D6}" type="pres">
      <dgm:prSet presAssocID="{18DC9C4F-ABC7-475B-9430-393006106CB6}" presName="node" presStyleLbl="node1" presStyleIdx="2" presStyleCnt="12">
        <dgm:presLayoutVars>
          <dgm:bulletEnabled val="1"/>
        </dgm:presLayoutVars>
      </dgm:prSet>
      <dgm:spPr/>
    </dgm:pt>
    <dgm:pt modelId="{D4BFFC1B-F13D-4BAD-B86A-06A34EC56323}" type="pres">
      <dgm:prSet presAssocID="{24D6527D-2BA3-41D9-9ACE-C445ACE6B181}" presName="sibTrans" presStyleCnt="0"/>
      <dgm:spPr/>
    </dgm:pt>
    <dgm:pt modelId="{BCC92640-31D7-411B-8F6D-774772F53719}" type="pres">
      <dgm:prSet presAssocID="{9B9EBD2C-6852-4C04-AC93-66D7DCBCB9D7}" presName="node" presStyleLbl="node1" presStyleIdx="3" presStyleCnt="12">
        <dgm:presLayoutVars>
          <dgm:bulletEnabled val="1"/>
        </dgm:presLayoutVars>
      </dgm:prSet>
      <dgm:spPr/>
    </dgm:pt>
    <dgm:pt modelId="{BBBB007B-6312-4B29-ADF4-0F19DB2146DA}" type="pres">
      <dgm:prSet presAssocID="{2DC44763-EF69-4231-9CC2-C3633C333387}" presName="sibTrans" presStyleCnt="0"/>
      <dgm:spPr/>
    </dgm:pt>
    <dgm:pt modelId="{6AF266E7-D01E-402C-8394-AD7A0ECD6DED}" type="pres">
      <dgm:prSet presAssocID="{1CB11636-89C5-4A59-B345-577448096367}" presName="node" presStyleLbl="node1" presStyleIdx="4" presStyleCnt="12" custLinFactNeighborX="-41320" custLinFactNeighborY="1670">
        <dgm:presLayoutVars>
          <dgm:bulletEnabled val="1"/>
        </dgm:presLayoutVars>
      </dgm:prSet>
      <dgm:spPr/>
    </dgm:pt>
    <dgm:pt modelId="{E4CA953E-7653-45C9-865D-7D33BA643B4F}" type="pres">
      <dgm:prSet presAssocID="{A6CF7C28-CFD4-4C37-A3B9-78BEDCC097E5}" presName="sibTrans" presStyleCnt="0"/>
      <dgm:spPr/>
    </dgm:pt>
    <dgm:pt modelId="{E538798F-50FB-4313-A205-B8C5D9DB284B}" type="pres">
      <dgm:prSet presAssocID="{11A294FA-0E38-4444-964A-3E947988D4C4}" presName="node" presStyleLbl="node1" presStyleIdx="5" presStyleCnt="12" custLinFactNeighborX="-9528" custLinFactNeighborY="0">
        <dgm:presLayoutVars>
          <dgm:bulletEnabled val="1"/>
        </dgm:presLayoutVars>
      </dgm:prSet>
      <dgm:spPr/>
    </dgm:pt>
    <dgm:pt modelId="{2DB8291A-913D-4EA2-8AE6-90BEC88383FF}" type="pres">
      <dgm:prSet presAssocID="{12013474-3C0C-4E5C-B4EB-520CA5029D1A}" presName="sibTrans" presStyleCnt="0"/>
      <dgm:spPr/>
    </dgm:pt>
    <dgm:pt modelId="{D2DC7329-BEC0-4FD9-929B-6015DBF6BAC7}" type="pres">
      <dgm:prSet presAssocID="{0EF748B8-44D8-499D-8A64-B59E5DD03F44}" presName="node" presStyleLbl="node1" presStyleIdx="6" presStyleCnt="12">
        <dgm:presLayoutVars>
          <dgm:bulletEnabled val="1"/>
        </dgm:presLayoutVars>
      </dgm:prSet>
      <dgm:spPr/>
    </dgm:pt>
    <dgm:pt modelId="{8A84093D-0478-4A72-834E-30D44B06BAE2}" type="pres">
      <dgm:prSet presAssocID="{10A34BC0-4846-4826-B8FF-A5B47B06759B}" presName="sibTrans" presStyleCnt="0"/>
      <dgm:spPr/>
    </dgm:pt>
    <dgm:pt modelId="{199EE6C5-1710-4D9D-9C3C-12F514B10E85}" type="pres">
      <dgm:prSet presAssocID="{72C5B5D7-34CF-4837-9476-121AAE6E8273}" presName="node" presStyleLbl="node1" presStyleIdx="7" presStyleCnt="12">
        <dgm:presLayoutVars>
          <dgm:bulletEnabled val="1"/>
        </dgm:presLayoutVars>
      </dgm:prSet>
      <dgm:spPr/>
    </dgm:pt>
    <dgm:pt modelId="{A02A5B90-D9AF-4402-A12A-686E9566081C}" type="pres">
      <dgm:prSet presAssocID="{ADDEBE46-F5E1-46BC-8E66-EFEFB7305E9A}" presName="sibTrans" presStyleCnt="0"/>
      <dgm:spPr/>
    </dgm:pt>
    <dgm:pt modelId="{AEC70D59-A741-46FC-B9AC-367A55A14C18}" type="pres">
      <dgm:prSet presAssocID="{133A146B-5848-4BBB-A107-C81BF42B5CE8}" presName="node" presStyleLbl="node1" presStyleIdx="8" presStyleCnt="12" custLinFactNeighborX="-45597" custLinFactNeighborY="835">
        <dgm:presLayoutVars>
          <dgm:bulletEnabled val="1"/>
        </dgm:presLayoutVars>
      </dgm:prSet>
      <dgm:spPr/>
    </dgm:pt>
    <dgm:pt modelId="{F3E8EC0D-FB21-4C2E-B283-AA9EAE4DC498}" type="pres">
      <dgm:prSet presAssocID="{2BFCE2AD-D8FB-4683-BDC6-82F828F4C2E4}" presName="sibTrans" presStyleCnt="0"/>
      <dgm:spPr/>
    </dgm:pt>
    <dgm:pt modelId="{6C288936-4733-43D5-BBA8-B02501AEE7DF}" type="pres">
      <dgm:prSet presAssocID="{8DA4872C-BEC5-484E-8F64-F003C4F04E0F}" presName="node" presStyleLbl="node1" presStyleIdx="9" presStyleCnt="12" custLinFactNeighborX="-9048" custLinFactNeighborY="-835">
        <dgm:presLayoutVars>
          <dgm:bulletEnabled val="1"/>
        </dgm:presLayoutVars>
      </dgm:prSet>
      <dgm:spPr/>
    </dgm:pt>
    <dgm:pt modelId="{E7661DAF-638D-4607-9B8C-CB4C1C6DD840}" type="pres">
      <dgm:prSet presAssocID="{5A1DBD86-E22E-4BB5-B081-78090B4492B4}" presName="sibTrans" presStyleCnt="0"/>
      <dgm:spPr/>
    </dgm:pt>
    <dgm:pt modelId="{5DA0499B-D6AD-4DF6-B913-0B63D9960C78}" type="pres">
      <dgm:prSet presAssocID="{BA6A016D-FC19-4FB7-BA7C-8A50CF2C2792}" presName="node" presStyleLbl="node1" presStyleIdx="10" presStyleCnt="12">
        <dgm:presLayoutVars>
          <dgm:bulletEnabled val="1"/>
        </dgm:presLayoutVars>
      </dgm:prSet>
      <dgm:spPr/>
    </dgm:pt>
    <dgm:pt modelId="{210B848F-2816-4CBE-8868-09F6E56943A6}" type="pres">
      <dgm:prSet presAssocID="{4975C826-2F12-4FE8-B9FE-384D8C760138}" presName="sibTrans" presStyleCnt="0"/>
      <dgm:spPr/>
    </dgm:pt>
    <dgm:pt modelId="{5A54B616-0125-445A-912F-63AA6CD88DB5}" type="pres">
      <dgm:prSet presAssocID="{1C4282B2-1264-40E0-A256-ACA596C86F7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A94370D-7413-4B7E-B52F-CA6480C37063}" type="presOf" srcId="{1CB11636-89C5-4A59-B345-577448096367}" destId="{6AF266E7-D01E-402C-8394-AD7A0ECD6DED}" srcOrd="0" destOrd="0" presId="urn:microsoft.com/office/officeart/2005/8/layout/default"/>
    <dgm:cxn modelId="{D2CF7023-6446-4855-821A-C9A79728B08E}" srcId="{822348F8-C882-48E7-A3F2-61D177DDD979}" destId="{72C5B5D7-34CF-4837-9476-121AAE6E8273}" srcOrd="7" destOrd="0" parTransId="{53F17E78-7080-4CEC-8FD9-55B936C4F7AF}" sibTransId="{ADDEBE46-F5E1-46BC-8E66-EFEFB7305E9A}"/>
    <dgm:cxn modelId="{6506112B-6E5F-4F66-9FC6-C1842A755970}" type="presOf" srcId="{1C4282B2-1264-40E0-A256-ACA596C86F74}" destId="{5A54B616-0125-445A-912F-63AA6CD88DB5}" srcOrd="0" destOrd="0" presId="urn:microsoft.com/office/officeart/2005/8/layout/default"/>
    <dgm:cxn modelId="{51DC523D-69BE-4660-8545-9CE354C15E03}" srcId="{822348F8-C882-48E7-A3F2-61D177DDD979}" destId="{1C4282B2-1264-40E0-A256-ACA596C86F74}" srcOrd="11" destOrd="0" parTransId="{BFCF51F0-07EA-482B-8E81-54A753083495}" sibTransId="{5BD2930D-14FC-45E6-A988-7AEF1941CA43}"/>
    <dgm:cxn modelId="{CA20F35B-BCB8-4588-AF3D-E58C923BA126}" type="presOf" srcId="{133A146B-5848-4BBB-A107-C81BF42B5CE8}" destId="{AEC70D59-A741-46FC-B9AC-367A55A14C18}" srcOrd="0" destOrd="0" presId="urn:microsoft.com/office/officeart/2005/8/layout/default"/>
    <dgm:cxn modelId="{09D3E65F-5C85-4000-A904-B8E10F8EA94C}" srcId="{822348F8-C882-48E7-A3F2-61D177DDD979}" destId="{BA6A016D-FC19-4FB7-BA7C-8A50CF2C2792}" srcOrd="10" destOrd="0" parTransId="{EB813D3C-6950-476A-9D52-844802CFFACB}" sibTransId="{4975C826-2F12-4FE8-B9FE-384D8C760138}"/>
    <dgm:cxn modelId="{2F518A64-7D3E-48FD-935B-141F71A1C701}" type="presOf" srcId="{11A294FA-0E38-4444-964A-3E947988D4C4}" destId="{E538798F-50FB-4313-A205-B8C5D9DB284B}" srcOrd="0" destOrd="0" presId="urn:microsoft.com/office/officeart/2005/8/layout/default"/>
    <dgm:cxn modelId="{74EAB26C-0EAF-4F36-8223-A424107C2E62}" type="presOf" srcId="{0EF748B8-44D8-499D-8A64-B59E5DD03F44}" destId="{D2DC7329-BEC0-4FD9-929B-6015DBF6BAC7}" srcOrd="0" destOrd="0" presId="urn:microsoft.com/office/officeart/2005/8/layout/default"/>
    <dgm:cxn modelId="{28814B52-4CDF-4873-850C-FE5834728654}" type="presOf" srcId="{18DC9C4F-ABC7-475B-9430-393006106CB6}" destId="{34A12556-6D26-431A-8268-CB98B93AD9D6}" srcOrd="0" destOrd="0" presId="urn:microsoft.com/office/officeart/2005/8/layout/default"/>
    <dgm:cxn modelId="{C50CAC75-E127-48CC-905E-6A13388DA3C2}" srcId="{822348F8-C882-48E7-A3F2-61D177DDD979}" destId="{27CFE546-9E42-4C1E-A62A-3B051C4C856A}" srcOrd="0" destOrd="0" parTransId="{B81957A3-33B3-494D-8E76-A5F904563C2E}" sibTransId="{A32CE77A-E00A-40F2-9EFB-487DD4A067D0}"/>
    <dgm:cxn modelId="{57D1545A-B7EA-4FC2-BD2E-202458D01FE8}" srcId="{822348F8-C882-48E7-A3F2-61D177DDD979}" destId="{1CB11636-89C5-4A59-B345-577448096367}" srcOrd="4" destOrd="0" parTransId="{B5B3E642-B553-4463-9F04-3697D824D5FB}" sibTransId="{A6CF7C28-CFD4-4C37-A3B9-78BEDCC097E5}"/>
    <dgm:cxn modelId="{BCA2AC7B-FFD9-49C1-BFDA-79785E42B52C}" srcId="{822348F8-C882-48E7-A3F2-61D177DDD979}" destId="{18DC9C4F-ABC7-475B-9430-393006106CB6}" srcOrd="2" destOrd="0" parTransId="{EEBA104A-6BE1-45FB-B81E-CDA0BBA317DB}" sibTransId="{24D6527D-2BA3-41D9-9ACE-C445ACE6B181}"/>
    <dgm:cxn modelId="{53F33B82-08F8-443B-94CD-F0F2CA92FF67}" type="presOf" srcId="{822348F8-C882-48E7-A3F2-61D177DDD979}" destId="{B5400F6B-9242-46DC-9C92-C49DAC04CB05}" srcOrd="0" destOrd="0" presId="urn:microsoft.com/office/officeart/2005/8/layout/default"/>
    <dgm:cxn modelId="{A9D9E185-0764-4DEB-847B-343B012DE361}" type="presOf" srcId="{72C5B5D7-34CF-4837-9476-121AAE6E8273}" destId="{199EE6C5-1710-4D9D-9C3C-12F514B10E85}" srcOrd="0" destOrd="0" presId="urn:microsoft.com/office/officeart/2005/8/layout/default"/>
    <dgm:cxn modelId="{6187498E-7DB1-4640-9F22-055037BFAA9B}" srcId="{822348F8-C882-48E7-A3F2-61D177DDD979}" destId="{11A294FA-0E38-4444-964A-3E947988D4C4}" srcOrd="5" destOrd="0" parTransId="{F4AA7051-BF67-481C-AD04-C47DABC6511A}" sibTransId="{12013474-3C0C-4E5C-B4EB-520CA5029D1A}"/>
    <dgm:cxn modelId="{843DE190-386D-4094-A299-508CA9DE157E}" type="presOf" srcId="{8DA4872C-BEC5-484E-8F64-F003C4F04E0F}" destId="{6C288936-4733-43D5-BBA8-B02501AEE7DF}" srcOrd="0" destOrd="0" presId="urn:microsoft.com/office/officeart/2005/8/layout/default"/>
    <dgm:cxn modelId="{6E1673A1-060A-41A1-B37E-58055387E5BF}" type="presOf" srcId="{27CFE546-9E42-4C1E-A62A-3B051C4C856A}" destId="{5322DB3F-33CB-441E-B231-9B5FA7272CB0}" srcOrd="0" destOrd="0" presId="urn:microsoft.com/office/officeart/2005/8/layout/default"/>
    <dgm:cxn modelId="{7B74E2AD-F984-4ECE-91DD-F2DA6D62624C}" type="presOf" srcId="{9B9EBD2C-6852-4C04-AC93-66D7DCBCB9D7}" destId="{BCC92640-31D7-411B-8F6D-774772F53719}" srcOrd="0" destOrd="0" presId="urn:microsoft.com/office/officeart/2005/8/layout/default"/>
    <dgm:cxn modelId="{4A5C1DB0-9BA5-4CC6-A91F-9136F7A7F203}" srcId="{822348F8-C882-48E7-A3F2-61D177DDD979}" destId="{133A146B-5848-4BBB-A107-C81BF42B5CE8}" srcOrd="8" destOrd="0" parTransId="{E7A6F6A9-5C20-4AD1-A5B5-31DDDE04E6AF}" sibTransId="{2BFCE2AD-D8FB-4683-BDC6-82F828F4C2E4}"/>
    <dgm:cxn modelId="{AC9F2EB4-72BE-4CF8-B5F3-C2AC3B706242}" type="presOf" srcId="{BA6A016D-FC19-4FB7-BA7C-8A50CF2C2792}" destId="{5DA0499B-D6AD-4DF6-B913-0B63D9960C78}" srcOrd="0" destOrd="0" presId="urn:microsoft.com/office/officeart/2005/8/layout/default"/>
    <dgm:cxn modelId="{EAEA43C3-29B1-4A5E-A2F1-CBBB935A315C}" srcId="{822348F8-C882-48E7-A3F2-61D177DDD979}" destId="{9B9EBD2C-6852-4C04-AC93-66D7DCBCB9D7}" srcOrd="3" destOrd="0" parTransId="{8CF95711-802D-413E-9008-CEB171FCBAAA}" sibTransId="{2DC44763-EF69-4231-9CC2-C3633C333387}"/>
    <dgm:cxn modelId="{1D0D59CB-5998-4BF8-8D7A-8B1D7566027C}" srcId="{822348F8-C882-48E7-A3F2-61D177DDD979}" destId="{8DA4872C-BEC5-484E-8F64-F003C4F04E0F}" srcOrd="9" destOrd="0" parTransId="{5DE8FCE6-99BB-4AB1-A19C-E5D42EB748D8}" sibTransId="{5A1DBD86-E22E-4BB5-B081-78090B4492B4}"/>
    <dgm:cxn modelId="{3DFA9FD8-D382-4023-BD94-322BEF72CE55}" srcId="{822348F8-C882-48E7-A3F2-61D177DDD979}" destId="{5325CCAD-AA23-403B-8AAB-1DADDFA5258D}" srcOrd="1" destOrd="0" parTransId="{C46CCC4F-8B6D-4B00-84C6-D2F9AE104193}" sibTransId="{6353FB53-02D9-460A-AF33-8977F19CC5EF}"/>
    <dgm:cxn modelId="{AF98C2DA-AC0F-4FD4-AEAE-88E13AEFA70D}" srcId="{822348F8-C882-48E7-A3F2-61D177DDD979}" destId="{0EF748B8-44D8-499D-8A64-B59E5DD03F44}" srcOrd="6" destOrd="0" parTransId="{E888F06D-8EF1-4461-8772-EF83DB86C877}" sibTransId="{10A34BC0-4846-4826-B8FF-A5B47B06759B}"/>
    <dgm:cxn modelId="{2386E0DF-FD2A-45AE-85E0-0808E5F94247}" type="presOf" srcId="{5325CCAD-AA23-403B-8AAB-1DADDFA5258D}" destId="{B75B1677-875B-437A-8A43-7A9065D1673D}" srcOrd="0" destOrd="0" presId="urn:microsoft.com/office/officeart/2005/8/layout/default"/>
    <dgm:cxn modelId="{39FDD4DE-2057-47F4-8B67-071F50D05F3A}" type="presParOf" srcId="{B5400F6B-9242-46DC-9C92-C49DAC04CB05}" destId="{5322DB3F-33CB-441E-B231-9B5FA7272CB0}" srcOrd="0" destOrd="0" presId="urn:microsoft.com/office/officeart/2005/8/layout/default"/>
    <dgm:cxn modelId="{E212B5C4-4EDB-4EC0-941B-D14C55B75CC1}" type="presParOf" srcId="{B5400F6B-9242-46DC-9C92-C49DAC04CB05}" destId="{1B09A8F8-37C3-45C2-A14D-D175E680BD0E}" srcOrd="1" destOrd="0" presId="urn:microsoft.com/office/officeart/2005/8/layout/default"/>
    <dgm:cxn modelId="{1F27BAC1-B1ED-4F72-A653-65FA9BBB7D7B}" type="presParOf" srcId="{B5400F6B-9242-46DC-9C92-C49DAC04CB05}" destId="{B75B1677-875B-437A-8A43-7A9065D1673D}" srcOrd="2" destOrd="0" presId="urn:microsoft.com/office/officeart/2005/8/layout/default"/>
    <dgm:cxn modelId="{9972768E-879D-4555-A9B6-B4CFF538DD5E}" type="presParOf" srcId="{B5400F6B-9242-46DC-9C92-C49DAC04CB05}" destId="{FC6B240A-DE82-465A-96E9-5E9577D6E04A}" srcOrd="3" destOrd="0" presId="urn:microsoft.com/office/officeart/2005/8/layout/default"/>
    <dgm:cxn modelId="{BB9C181E-997C-4B83-BF24-480959E94269}" type="presParOf" srcId="{B5400F6B-9242-46DC-9C92-C49DAC04CB05}" destId="{34A12556-6D26-431A-8268-CB98B93AD9D6}" srcOrd="4" destOrd="0" presId="urn:microsoft.com/office/officeart/2005/8/layout/default"/>
    <dgm:cxn modelId="{C8AE82D4-A20E-41C6-ADF5-5AC976C98A41}" type="presParOf" srcId="{B5400F6B-9242-46DC-9C92-C49DAC04CB05}" destId="{D4BFFC1B-F13D-4BAD-B86A-06A34EC56323}" srcOrd="5" destOrd="0" presId="urn:microsoft.com/office/officeart/2005/8/layout/default"/>
    <dgm:cxn modelId="{49C14D66-D51F-401F-974D-4A4AB6000B96}" type="presParOf" srcId="{B5400F6B-9242-46DC-9C92-C49DAC04CB05}" destId="{BCC92640-31D7-411B-8F6D-774772F53719}" srcOrd="6" destOrd="0" presId="urn:microsoft.com/office/officeart/2005/8/layout/default"/>
    <dgm:cxn modelId="{21F334B5-FCD8-4B30-8357-AB9226840BF2}" type="presParOf" srcId="{B5400F6B-9242-46DC-9C92-C49DAC04CB05}" destId="{BBBB007B-6312-4B29-ADF4-0F19DB2146DA}" srcOrd="7" destOrd="0" presId="urn:microsoft.com/office/officeart/2005/8/layout/default"/>
    <dgm:cxn modelId="{3C910AEB-7513-4BE6-867D-7EEC8D1C91E8}" type="presParOf" srcId="{B5400F6B-9242-46DC-9C92-C49DAC04CB05}" destId="{6AF266E7-D01E-402C-8394-AD7A0ECD6DED}" srcOrd="8" destOrd="0" presId="urn:microsoft.com/office/officeart/2005/8/layout/default"/>
    <dgm:cxn modelId="{E9A30C15-8DE3-4E76-AF21-29D9D632D09E}" type="presParOf" srcId="{B5400F6B-9242-46DC-9C92-C49DAC04CB05}" destId="{E4CA953E-7653-45C9-865D-7D33BA643B4F}" srcOrd="9" destOrd="0" presId="urn:microsoft.com/office/officeart/2005/8/layout/default"/>
    <dgm:cxn modelId="{F8CEC511-7FDD-4D01-A919-EE75FD80C149}" type="presParOf" srcId="{B5400F6B-9242-46DC-9C92-C49DAC04CB05}" destId="{E538798F-50FB-4313-A205-B8C5D9DB284B}" srcOrd="10" destOrd="0" presId="urn:microsoft.com/office/officeart/2005/8/layout/default"/>
    <dgm:cxn modelId="{92D92268-0F01-45A7-81D9-15AF7F4EB876}" type="presParOf" srcId="{B5400F6B-9242-46DC-9C92-C49DAC04CB05}" destId="{2DB8291A-913D-4EA2-8AE6-90BEC88383FF}" srcOrd="11" destOrd="0" presId="urn:microsoft.com/office/officeart/2005/8/layout/default"/>
    <dgm:cxn modelId="{FCAB7B33-0109-42D0-858E-49ECC62263FE}" type="presParOf" srcId="{B5400F6B-9242-46DC-9C92-C49DAC04CB05}" destId="{D2DC7329-BEC0-4FD9-929B-6015DBF6BAC7}" srcOrd="12" destOrd="0" presId="urn:microsoft.com/office/officeart/2005/8/layout/default"/>
    <dgm:cxn modelId="{385BD123-1178-4D81-A5F8-8E1FE7E59CDD}" type="presParOf" srcId="{B5400F6B-9242-46DC-9C92-C49DAC04CB05}" destId="{8A84093D-0478-4A72-834E-30D44B06BAE2}" srcOrd="13" destOrd="0" presId="urn:microsoft.com/office/officeart/2005/8/layout/default"/>
    <dgm:cxn modelId="{98B6023A-9EBF-43F6-8B61-D27D971A632F}" type="presParOf" srcId="{B5400F6B-9242-46DC-9C92-C49DAC04CB05}" destId="{199EE6C5-1710-4D9D-9C3C-12F514B10E85}" srcOrd="14" destOrd="0" presId="urn:microsoft.com/office/officeart/2005/8/layout/default"/>
    <dgm:cxn modelId="{59EAD7F6-614F-472F-BD54-C12B325FFD67}" type="presParOf" srcId="{B5400F6B-9242-46DC-9C92-C49DAC04CB05}" destId="{A02A5B90-D9AF-4402-A12A-686E9566081C}" srcOrd="15" destOrd="0" presId="urn:microsoft.com/office/officeart/2005/8/layout/default"/>
    <dgm:cxn modelId="{834FD5B3-F2A3-431F-834A-00105A66C9C8}" type="presParOf" srcId="{B5400F6B-9242-46DC-9C92-C49DAC04CB05}" destId="{AEC70D59-A741-46FC-B9AC-367A55A14C18}" srcOrd="16" destOrd="0" presId="urn:microsoft.com/office/officeart/2005/8/layout/default"/>
    <dgm:cxn modelId="{0F63FA80-D69F-4D58-B07D-9EE7DCDD75AF}" type="presParOf" srcId="{B5400F6B-9242-46DC-9C92-C49DAC04CB05}" destId="{F3E8EC0D-FB21-4C2E-B283-AA9EAE4DC498}" srcOrd="17" destOrd="0" presId="urn:microsoft.com/office/officeart/2005/8/layout/default"/>
    <dgm:cxn modelId="{39A8394D-5A89-4E4F-B106-2A911D5DC0D3}" type="presParOf" srcId="{B5400F6B-9242-46DC-9C92-C49DAC04CB05}" destId="{6C288936-4733-43D5-BBA8-B02501AEE7DF}" srcOrd="18" destOrd="0" presId="urn:microsoft.com/office/officeart/2005/8/layout/default"/>
    <dgm:cxn modelId="{35605050-2A37-4A95-B696-845A66C6BE40}" type="presParOf" srcId="{B5400F6B-9242-46DC-9C92-C49DAC04CB05}" destId="{E7661DAF-638D-4607-9B8C-CB4C1C6DD840}" srcOrd="19" destOrd="0" presId="urn:microsoft.com/office/officeart/2005/8/layout/default"/>
    <dgm:cxn modelId="{A00FB054-A23D-45BC-A436-6E9A51229F69}" type="presParOf" srcId="{B5400F6B-9242-46DC-9C92-C49DAC04CB05}" destId="{5DA0499B-D6AD-4DF6-B913-0B63D9960C78}" srcOrd="20" destOrd="0" presId="urn:microsoft.com/office/officeart/2005/8/layout/default"/>
    <dgm:cxn modelId="{1939E548-C97A-4B84-B7AF-F8A99B4B8E8D}" type="presParOf" srcId="{B5400F6B-9242-46DC-9C92-C49DAC04CB05}" destId="{210B848F-2816-4CBE-8868-09F6E56943A6}" srcOrd="21" destOrd="0" presId="urn:microsoft.com/office/officeart/2005/8/layout/default"/>
    <dgm:cxn modelId="{C93E92EB-A6ED-4AAA-AB6F-993ABDD60FBE}" type="presParOf" srcId="{B5400F6B-9242-46DC-9C92-C49DAC04CB05}" destId="{5A54B616-0125-445A-912F-63AA6CD88DB5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765C18-DB12-4BB8-B2A4-E13502EC149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80411F9-16CD-4CA7-AAA4-B6F96F747AEC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 sz="2000" b="1" i="0" baseline="0">
              <a:latin typeface="Arial" panose="020B0604020202020204" pitchFamily="34" charset="0"/>
              <a:cs typeface="Arial" panose="020B0604020202020204" pitchFamily="34" charset="0"/>
            </a:rPr>
            <a:t>Turistické cíle komunikované</a:t>
          </a:r>
        </a:p>
        <a:p>
          <a:r>
            <a:rPr lang="cs-CZ" sz="2000" b="1" i="0" baseline="0">
              <a:latin typeface="Arial" panose="020B0604020202020204" pitchFamily="34" charset="0"/>
              <a:cs typeface="Arial" panose="020B0604020202020204" pitchFamily="34" charset="0"/>
            </a:rPr>
            <a:t> v roce 2024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699C2-5468-42CD-ACAB-90324CBD542B}" type="parTrans" cxnId="{274874FE-9191-4413-BF6D-2EE1E95C41DF}">
      <dgm:prSet/>
      <dgm:spPr/>
      <dgm:t>
        <a:bodyPr/>
        <a:lstStyle/>
        <a:p>
          <a:endParaRPr lang="en-US"/>
        </a:p>
      </dgm:t>
    </dgm:pt>
    <dgm:pt modelId="{32454C7A-5F60-473E-A8B4-61D047279E12}" type="sibTrans" cxnId="{274874FE-9191-4413-BF6D-2EE1E95C41DF}">
      <dgm:prSet/>
      <dgm:spPr/>
      <dgm:t>
        <a:bodyPr/>
        <a:lstStyle/>
        <a:p>
          <a:endParaRPr lang="en-US"/>
        </a:p>
      </dgm:t>
    </dgm:pt>
    <dgm:pt modelId="{5E511AC0-180C-4DF1-81D4-CEE90462C20E}">
      <dgm:prSet custT="1"/>
      <dgm:spPr>
        <a:solidFill>
          <a:srgbClr val="FF0000"/>
        </a:solidFill>
      </dgm:spPr>
      <dgm:t>
        <a:bodyPr/>
        <a:lstStyle/>
        <a:p>
          <a:r>
            <a:rPr lang="cs-CZ" sz="2000" b="0" i="0" baseline="0">
              <a:latin typeface="Arial" panose="020B0604020202020204" pitchFamily="34" charset="0"/>
              <a:cs typeface="Arial" panose="020B0604020202020204" pitchFamily="34" charset="0"/>
            </a:rPr>
            <a:t>V rámci svých marketingových aktivit komunikuje agentura CzechTourism turistické cíle dle preferencí krajů a turistických oblastí</a:t>
          </a:r>
          <a:endParaRPr lang="en-US" sz="2000"/>
        </a:p>
      </dgm:t>
    </dgm:pt>
    <dgm:pt modelId="{A441FFB7-9009-4018-898E-7165E904F030}" type="parTrans" cxnId="{0890F3DC-6624-4AED-8B2E-B4B5715A933C}">
      <dgm:prSet/>
      <dgm:spPr/>
      <dgm:t>
        <a:bodyPr/>
        <a:lstStyle/>
        <a:p>
          <a:endParaRPr lang="en-US"/>
        </a:p>
      </dgm:t>
    </dgm:pt>
    <dgm:pt modelId="{9C6600C7-6596-42C0-9D0C-4B4126A741A6}" type="sibTrans" cxnId="{0890F3DC-6624-4AED-8B2E-B4B5715A933C}">
      <dgm:prSet/>
      <dgm:spPr/>
      <dgm:t>
        <a:bodyPr/>
        <a:lstStyle/>
        <a:p>
          <a:endParaRPr lang="en-US"/>
        </a:p>
      </dgm:t>
    </dgm:pt>
    <dgm:pt modelId="{AF002273-F460-4D08-A7C4-72E9217197A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 sz="2000" b="1" i="0" baseline="0">
              <a:latin typeface="Arial" panose="020B0604020202020204" pitchFamily="34" charset="0"/>
              <a:cs typeface="Arial" panose="020B0604020202020204" pitchFamily="34" charset="0"/>
            </a:rPr>
            <a:t>Pro období 2024+ jsou komunikované cíle rozděleny do několika rovin</a:t>
          </a:r>
          <a:r>
            <a:rPr lang="cs-CZ" sz="500" b="1" i="0" baseline="0"/>
            <a:t>:</a:t>
          </a:r>
          <a:endParaRPr lang="en-US" sz="500"/>
        </a:p>
      </dgm:t>
    </dgm:pt>
    <dgm:pt modelId="{6D36B938-359C-41BA-BE45-302C1ED3CAAE}" type="parTrans" cxnId="{22189B37-B089-4379-A355-E833BB31F3B3}">
      <dgm:prSet/>
      <dgm:spPr/>
      <dgm:t>
        <a:bodyPr/>
        <a:lstStyle/>
        <a:p>
          <a:endParaRPr lang="en-US"/>
        </a:p>
      </dgm:t>
    </dgm:pt>
    <dgm:pt modelId="{58AF736E-3AD2-4597-B305-D57E7240C25D}" type="sibTrans" cxnId="{22189B37-B089-4379-A355-E833BB31F3B3}">
      <dgm:prSet/>
      <dgm:spPr/>
      <dgm:t>
        <a:bodyPr/>
        <a:lstStyle/>
        <a:p>
          <a:endParaRPr lang="en-US"/>
        </a:p>
      </dgm:t>
    </dgm:pt>
    <dgm:pt modelId="{61ED6F6F-699A-4EAD-BA6C-752A2C2423AB}">
      <dgm:prSet custT="1"/>
      <dgm:spPr>
        <a:solidFill>
          <a:srgbClr val="FF0000"/>
        </a:solidFill>
      </dgm:spPr>
      <dgm:t>
        <a:bodyPr/>
        <a:lstStyle/>
        <a:p>
          <a:r>
            <a:rPr lang="cs-CZ" sz="2000" b="0" i="0" baseline="0">
              <a:latin typeface="Arial" panose="020B0604020202020204" pitchFamily="34" charset="0"/>
              <a:cs typeface="Arial" panose="020B0604020202020204" pitchFamily="34" charset="0"/>
            </a:rPr>
            <a:t>Cíle spojené s trávením aktivní dovolené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B48DE9-2106-49F0-BB05-3625779623CB}" type="parTrans" cxnId="{920B363D-125B-4C08-B8C5-18F7DF048055}">
      <dgm:prSet/>
      <dgm:spPr/>
      <dgm:t>
        <a:bodyPr/>
        <a:lstStyle/>
        <a:p>
          <a:endParaRPr lang="en-US"/>
        </a:p>
      </dgm:t>
    </dgm:pt>
    <dgm:pt modelId="{9202365B-0CFB-437A-A0F0-94E8D37A21A1}" type="sibTrans" cxnId="{920B363D-125B-4C08-B8C5-18F7DF048055}">
      <dgm:prSet/>
      <dgm:spPr/>
      <dgm:t>
        <a:bodyPr/>
        <a:lstStyle/>
        <a:p>
          <a:endParaRPr lang="en-US"/>
        </a:p>
      </dgm:t>
    </dgm:pt>
    <dgm:pt modelId="{7A7B6514-8844-4C62-B0CB-9A45409316D8}">
      <dgm:prSet custT="1"/>
      <dgm:spPr>
        <a:solidFill>
          <a:srgbClr val="FF0000"/>
        </a:solidFill>
      </dgm:spPr>
      <dgm:t>
        <a:bodyPr/>
        <a:lstStyle/>
        <a:p>
          <a:r>
            <a:rPr lang="cs-CZ" sz="2000" b="0" i="0" baseline="0">
              <a:latin typeface="Arial" panose="020B0604020202020204" pitchFamily="34" charset="0"/>
              <a:cs typeface="Arial" panose="020B0604020202020204" pitchFamily="34" charset="0"/>
            </a:rPr>
            <a:t>Image cíle či aktivity pro dlouhodobou komunikaci na sociálních sítích a webech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55298-5E61-46B5-BA8B-D9F955FB36CE}" type="parTrans" cxnId="{6E568A4E-2521-4ED9-8666-E65232C50291}">
      <dgm:prSet/>
      <dgm:spPr/>
      <dgm:t>
        <a:bodyPr/>
        <a:lstStyle/>
        <a:p>
          <a:endParaRPr lang="en-US"/>
        </a:p>
      </dgm:t>
    </dgm:pt>
    <dgm:pt modelId="{E823A452-2E6F-4125-8CDC-0F56DC7FC973}" type="sibTrans" cxnId="{6E568A4E-2521-4ED9-8666-E65232C50291}">
      <dgm:prSet/>
      <dgm:spPr/>
      <dgm:t>
        <a:bodyPr/>
        <a:lstStyle/>
        <a:p>
          <a:endParaRPr lang="en-US"/>
        </a:p>
      </dgm:t>
    </dgm:pt>
    <dgm:pt modelId="{813682A2-C039-49D2-9C08-696BE83EE0D4}">
      <dgm:prSet custT="1"/>
      <dgm:spPr>
        <a:solidFill>
          <a:srgbClr val="FF0000"/>
        </a:solidFill>
      </dgm:spPr>
      <dgm:t>
        <a:bodyPr/>
        <a:lstStyle/>
        <a:p>
          <a:r>
            <a:rPr lang="cs-CZ" sz="2000" b="0" i="0" baseline="0">
              <a:latin typeface="Arial" panose="020B0604020202020204" pitchFamily="34" charset="0"/>
              <a:cs typeface="Arial" panose="020B0604020202020204" pitchFamily="34" charset="0"/>
            </a:rPr>
            <a:t>Cíle zaměřující se na konkrétní produkt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B3BA60-A68C-4D8F-BB65-49420D600EA8}" type="parTrans" cxnId="{DFF117AB-D522-42FF-B7E7-267DA42E1396}">
      <dgm:prSet/>
      <dgm:spPr/>
      <dgm:t>
        <a:bodyPr/>
        <a:lstStyle/>
        <a:p>
          <a:endParaRPr lang="en-US"/>
        </a:p>
      </dgm:t>
    </dgm:pt>
    <dgm:pt modelId="{DFF89424-454E-43ED-A404-41EB8E3A5E32}" type="sibTrans" cxnId="{DFF117AB-D522-42FF-B7E7-267DA42E1396}">
      <dgm:prSet/>
      <dgm:spPr/>
      <dgm:t>
        <a:bodyPr/>
        <a:lstStyle/>
        <a:p>
          <a:endParaRPr lang="en-US"/>
        </a:p>
      </dgm:t>
    </dgm:pt>
    <dgm:pt modelId="{ED66448E-C695-4953-B108-1F0394487314}" type="pres">
      <dgm:prSet presAssocID="{69765C18-DB12-4BB8-B2A4-E13502EC1492}" presName="linear" presStyleCnt="0">
        <dgm:presLayoutVars>
          <dgm:animLvl val="lvl"/>
          <dgm:resizeHandles val="exact"/>
        </dgm:presLayoutVars>
      </dgm:prSet>
      <dgm:spPr/>
    </dgm:pt>
    <dgm:pt modelId="{EF6D05E5-B815-4FDD-8C56-144532911A93}" type="pres">
      <dgm:prSet presAssocID="{880411F9-16CD-4CA7-AAA4-B6F96F747AE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CC0D58C-33BE-443A-9543-82CF0569D40B}" type="pres">
      <dgm:prSet presAssocID="{32454C7A-5F60-473E-A8B4-61D047279E12}" presName="spacer" presStyleCnt="0"/>
      <dgm:spPr/>
    </dgm:pt>
    <dgm:pt modelId="{E4DD9E1A-C464-499A-B8BD-61ED2A04AA47}" type="pres">
      <dgm:prSet presAssocID="{5E511AC0-180C-4DF1-81D4-CEE90462C20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7CB2270-5331-49AF-B411-F6A102231DA1}" type="pres">
      <dgm:prSet presAssocID="{9C6600C7-6596-42C0-9D0C-4B4126A741A6}" presName="spacer" presStyleCnt="0"/>
      <dgm:spPr/>
    </dgm:pt>
    <dgm:pt modelId="{9138E13B-88BF-448A-A355-ADD954EDB5C4}" type="pres">
      <dgm:prSet presAssocID="{AF002273-F460-4D08-A7C4-72E9217197A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9BC6651-2799-4AB8-9D5C-D607B160F487}" type="pres">
      <dgm:prSet presAssocID="{58AF736E-3AD2-4597-B305-D57E7240C25D}" presName="spacer" presStyleCnt="0"/>
      <dgm:spPr/>
    </dgm:pt>
    <dgm:pt modelId="{C8892C88-71B4-49CB-B45E-B440205BD21B}" type="pres">
      <dgm:prSet presAssocID="{61ED6F6F-699A-4EAD-BA6C-752A2C2423A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F1EFCF7-5BE0-40B7-93CA-65C5116B8868}" type="pres">
      <dgm:prSet presAssocID="{9202365B-0CFB-437A-A0F0-94E8D37A21A1}" presName="spacer" presStyleCnt="0"/>
      <dgm:spPr/>
    </dgm:pt>
    <dgm:pt modelId="{4F989647-14D3-49D8-8153-42D5011EAACE}" type="pres">
      <dgm:prSet presAssocID="{7A7B6514-8844-4C62-B0CB-9A45409316D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7EDBF74-AF20-4511-B294-D76811DE3F79}" type="pres">
      <dgm:prSet presAssocID="{E823A452-2E6F-4125-8CDC-0F56DC7FC973}" presName="spacer" presStyleCnt="0"/>
      <dgm:spPr/>
    </dgm:pt>
    <dgm:pt modelId="{83A9BB8D-13A5-4AE5-83DB-B108B9228756}" type="pres">
      <dgm:prSet presAssocID="{813682A2-C039-49D2-9C08-696BE83EE0D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6C1BB26-62F1-4200-B4D7-AC2214D38227}" type="presOf" srcId="{5E511AC0-180C-4DF1-81D4-CEE90462C20E}" destId="{E4DD9E1A-C464-499A-B8BD-61ED2A04AA47}" srcOrd="0" destOrd="0" presId="urn:microsoft.com/office/officeart/2005/8/layout/vList2"/>
    <dgm:cxn modelId="{22189B37-B089-4379-A355-E833BB31F3B3}" srcId="{69765C18-DB12-4BB8-B2A4-E13502EC1492}" destId="{AF002273-F460-4D08-A7C4-72E9217197A3}" srcOrd="2" destOrd="0" parTransId="{6D36B938-359C-41BA-BE45-302C1ED3CAAE}" sibTransId="{58AF736E-3AD2-4597-B305-D57E7240C25D}"/>
    <dgm:cxn modelId="{920B363D-125B-4C08-B8C5-18F7DF048055}" srcId="{69765C18-DB12-4BB8-B2A4-E13502EC1492}" destId="{61ED6F6F-699A-4EAD-BA6C-752A2C2423AB}" srcOrd="3" destOrd="0" parTransId="{22B48DE9-2106-49F0-BB05-3625779623CB}" sibTransId="{9202365B-0CFB-437A-A0F0-94E8D37A21A1}"/>
    <dgm:cxn modelId="{12B5CE40-48D4-4D9F-B35A-5FAC8FF91F9E}" type="presOf" srcId="{69765C18-DB12-4BB8-B2A4-E13502EC1492}" destId="{ED66448E-C695-4953-B108-1F0394487314}" srcOrd="0" destOrd="0" presId="urn:microsoft.com/office/officeart/2005/8/layout/vList2"/>
    <dgm:cxn modelId="{6E568A4E-2521-4ED9-8666-E65232C50291}" srcId="{69765C18-DB12-4BB8-B2A4-E13502EC1492}" destId="{7A7B6514-8844-4C62-B0CB-9A45409316D8}" srcOrd="4" destOrd="0" parTransId="{FBF55298-5E61-46B5-BA8B-D9F955FB36CE}" sibTransId="{E823A452-2E6F-4125-8CDC-0F56DC7FC973}"/>
    <dgm:cxn modelId="{156B9B71-6CE3-43F9-92EE-75A414DC9C3C}" type="presOf" srcId="{7A7B6514-8844-4C62-B0CB-9A45409316D8}" destId="{4F989647-14D3-49D8-8153-42D5011EAACE}" srcOrd="0" destOrd="0" presId="urn:microsoft.com/office/officeart/2005/8/layout/vList2"/>
    <dgm:cxn modelId="{E929E680-398A-4317-85EE-041B8F90C466}" type="presOf" srcId="{813682A2-C039-49D2-9C08-696BE83EE0D4}" destId="{83A9BB8D-13A5-4AE5-83DB-B108B9228756}" srcOrd="0" destOrd="0" presId="urn:microsoft.com/office/officeart/2005/8/layout/vList2"/>
    <dgm:cxn modelId="{DFF117AB-D522-42FF-B7E7-267DA42E1396}" srcId="{69765C18-DB12-4BB8-B2A4-E13502EC1492}" destId="{813682A2-C039-49D2-9C08-696BE83EE0D4}" srcOrd="5" destOrd="0" parTransId="{2FB3BA60-A68C-4D8F-BB65-49420D600EA8}" sibTransId="{DFF89424-454E-43ED-A404-41EB8E3A5E32}"/>
    <dgm:cxn modelId="{8D9333C7-DC9E-4426-8505-3ED66843C365}" type="presOf" srcId="{AF002273-F460-4D08-A7C4-72E9217197A3}" destId="{9138E13B-88BF-448A-A355-ADD954EDB5C4}" srcOrd="0" destOrd="0" presId="urn:microsoft.com/office/officeart/2005/8/layout/vList2"/>
    <dgm:cxn modelId="{33C672CC-E5CC-4543-8609-B035DF2578CC}" type="presOf" srcId="{61ED6F6F-699A-4EAD-BA6C-752A2C2423AB}" destId="{C8892C88-71B4-49CB-B45E-B440205BD21B}" srcOrd="0" destOrd="0" presId="urn:microsoft.com/office/officeart/2005/8/layout/vList2"/>
    <dgm:cxn modelId="{1DBE2FCE-62A0-4CC7-B085-577634752CC0}" type="presOf" srcId="{880411F9-16CD-4CA7-AAA4-B6F96F747AEC}" destId="{EF6D05E5-B815-4FDD-8C56-144532911A93}" srcOrd="0" destOrd="0" presId="urn:microsoft.com/office/officeart/2005/8/layout/vList2"/>
    <dgm:cxn modelId="{0890F3DC-6624-4AED-8B2E-B4B5715A933C}" srcId="{69765C18-DB12-4BB8-B2A4-E13502EC1492}" destId="{5E511AC0-180C-4DF1-81D4-CEE90462C20E}" srcOrd="1" destOrd="0" parTransId="{A441FFB7-9009-4018-898E-7165E904F030}" sibTransId="{9C6600C7-6596-42C0-9D0C-4B4126A741A6}"/>
    <dgm:cxn modelId="{274874FE-9191-4413-BF6D-2EE1E95C41DF}" srcId="{69765C18-DB12-4BB8-B2A4-E13502EC1492}" destId="{880411F9-16CD-4CA7-AAA4-B6F96F747AEC}" srcOrd="0" destOrd="0" parTransId="{F11699C2-5468-42CD-ACAB-90324CBD542B}" sibTransId="{32454C7A-5F60-473E-A8B4-61D047279E12}"/>
    <dgm:cxn modelId="{2234E21F-76E9-42DB-920C-9A2588676899}" type="presParOf" srcId="{ED66448E-C695-4953-B108-1F0394487314}" destId="{EF6D05E5-B815-4FDD-8C56-144532911A93}" srcOrd="0" destOrd="0" presId="urn:microsoft.com/office/officeart/2005/8/layout/vList2"/>
    <dgm:cxn modelId="{64666AB0-B604-4A63-BF55-A210EA83EAEC}" type="presParOf" srcId="{ED66448E-C695-4953-B108-1F0394487314}" destId="{2CC0D58C-33BE-443A-9543-82CF0569D40B}" srcOrd="1" destOrd="0" presId="urn:microsoft.com/office/officeart/2005/8/layout/vList2"/>
    <dgm:cxn modelId="{E04B2990-FB16-4D7E-BD71-BFFEEC356794}" type="presParOf" srcId="{ED66448E-C695-4953-B108-1F0394487314}" destId="{E4DD9E1A-C464-499A-B8BD-61ED2A04AA47}" srcOrd="2" destOrd="0" presId="urn:microsoft.com/office/officeart/2005/8/layout/vList2"/>
    <dgm:cxn modelId="{06117752-17AF-4083-BE44-B5509B830993}" type="presParOf" srcId="{ED66448E-C695-4953-B108-1F0394487314}" destId="{27CB2270-5331-49AF-B411-F6A102231DA1}" srcOrd="3" destOrd="0" presId="urn:microsoft.com/office/officeart/2005/8/layout/vList2"/>
    <dgm:cxn modelId="{110EFD92-87AE-481A-9499-AA9982B0A203}" type="presParOf" srcId="{ED66448E-C695-4953-B108-1F0394487314}" destId="{9138E13B-88BF-448A-A355-ADD954EDB5C4}" srcOrd="4" destOrd="0" presId="urn:microsoft.com/office/officeart/2005/8/layout/vList2"/>
    <dgm:cxn modelId="{0426A11F-C0CE-4322-B66F-014C05659F37}" type="presParOf" srcId="{ED66448E-C695-4953-B108-1F0394487314}" destId="{F9BC6651-2799-4AB8-9D5C-D607B160F487}" srcOrd="5" destOrd="0" presId="urn:microsoft.com/office/officeart/2005/8/layout/vList2"/>
    <dgm:cxn modelId="{FB7A34C4-52FC-4BE0-9875-0DF175AAEC52}" type="presParOf" srcId="{ED66448E-C695-4953-B108-1F0394487314}" destId="{C8892C88-71B4-49CB-B45E-B440205BD21B}" srcOrd="6" destOrd="0" presId="urn:microsoft.com/office/officeart/2005/8/layout/vList2"/>
    <dgm:cxn modelId="{5673A364-87B6-41C2-AFD2-D85A3684F9F4}" type="presParOf" srcId="{ED66448E-C695-4953-B108-1F0394487314}" destId="{0F1EFCF7-5BE0-40B7-93CA-65C5116B8868}" srcOrd="7" destOrd="0" presId="urn:microsoft.com/office/officeart/2005/8/layout/vList2"/>
    <dgm:cxn modelId="{90E5F388-B958-4C90-9DC1-E5149D320686}" type="presParOf" srcId="{ED66448E-C695-4953-B108-1F0394487314}" destId="{4F989647-14D3-49D8-8153-42D5011EAACE}" srcOrd="8" destOrd="0" presId="urn:microsoft.com/office/officeart/2005/8/layout/vList2"/>
    <dgm:cxn modelId="{2B495481-892D-4A05-B0DD-1C44A7A8876B}" type="presParOf" srcId="{ED66448E-C695-4953-B108-1F0394487314}" destId="{07EDBF74-AF20-4511-B294-D76811DE3F79}" srcOrd="9" destOrd="0" presId="urn:microsoft.com/office/officeart/2005/8/layout/vList2"/>
    <dgm:cxn modelId="{ABD92776-CC1C-46C7-9B0A-A8782F976D0E}" type="presParOf" srcId="{ED66448E-C695-4953-B108-1F0394487314}" destId="{83A9BB8D-13A5-4AE5-83DB-B108B92287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2DB3F-33CB-441E-B231-9B5FA7272CB0}">
      <dsp:nvSpPr>
        <dsp:cNvPr id="0" name=""/>
        <dsp:cNvSpPr/>
      </dsp:nvSpPr>
      <dsp:spPr>
        <a:xfrm>
          <a:off x="0" y="0"/>
          <a:ext cx="2517842" cy="1510705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Červenec </a:t>
          </a:r>
          <a:endParaRPr lang="en-US" sz="3600" kern="1200"/>
        </a:p>
      </dsp:txBody>
      <dsp:txXfrm>
        <a:off x="0" y="0"/>
        <a:ext cx="2517842" cy="1510705"/>
      </dsp:txXfrm>
    </dsp:sp>
    <dsp:sp modelId="{B75B1677-875B-437A-8A43-7A9065D1673D}">
      <dsp:nvSpPr>
        <dsp:cNvPr id="0" name=""/>
        <dsp:cNvSpPr/>
      </dsp:nvSpPr>
      <dsp:spPr>
        <a:xfrm>
          <a:off x="2674081" y="0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Celkem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 2,8 mil. </a:t>
          </a:r>
          <a:endParaRPr lang="en-US" sz="3600" kern="1200"/>
        </a:p>
      </dsp:txBody>
      <dsp:txXfrm>
        <a:off x="2674081" y="0"/>
        <a:ext cx="2517842" cy="1510705"/>
      </dsp:txXfrm>
    </dsp:sp>
    <dsp:sp modelId="{34A12556-6D26-431A-8268-CB98B93AD9D6}">
      <dsp:nvSpPr>
        <dsp:cNvPr id="0" name=""/>
        <dsp:cNvSpPr/>
      </dsp:nvSpPr>
      <dsp:spPr>
        <a:xfrm>
          <a:off x="5694510" y="2439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DCR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1,7 mil.</a:t>
          </a:r>
          <a:endParaRPr lang="en-US" sz="3600" kern="1200"/>
        </a:p>
      </dsp:txBody>
      <dsp:txXfrm>
        <a:off x="5694510" y="2439"/>
        <a:ext cx="2517842" cy="1510705"/>
      </dsp:txXfrm>
    </dsp:sp>
    <dsp:sp modelId="{BCC92640-31D7-411B-8F6D-774772F53719}">
      <dsp:nvSpPr>
        <dsp:cNvPr id="0" name=""/>
        <dsp:cNvSpPr/>
      </dsp:nvSpPr>
      <dsp:spPr>
        <a:xfrm>
          <a:off x="8464136" y="2439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PCR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1,1 mil.</a:t>
          </a:r>
          <a:endParaRPr lang="en-US" sz="3600" kern="1200"/>
        </a:p>
      </dsp:txBody>
      <dsp:txXfrm>
        <a:off x="8464136" y="2439"/>
        <a:ext cx="2517842" cy="1510705"/>
      </dsp:txXfrm>
    </dsp:sp>
    <dsp:sp modelId="{6AF266E7-D01E-402C-8394-AD7A0ECD6DED}">
      <dsp:nvSpPr>
        <dsp:cNvPr id="0" name=""/>
        <dsp:cNvSpPr/>
      </dsp:nvSpPr>
      <dsp:spPr>
        <a:xfrm>
          <a:off x="0" y="1790158"/>
          <a:ext cx="2517842" cy="1510705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Srpen</a:t>
          </a:r>
          <a:endParaRPr lang="en-US" sz="3600" kern="1200"/>
        </a:p>
      </dsp:txBody>
      <dsp:txXfrm>
        <a:off x="0" y="1790158"/>
        <a:ext cx="2517842" cy="1510705"/>
      </dsp:txXfrm>
    </dsp:sp>
    <dsp:sp modelId="{E538798F-50FB-4313-A205-B8C5D9DB284B}">
      <dsp:nvSpPr>
        <dsp:cNvPr id="0" name=""/>
        <dsp:cNvSpPr/>
      </dsp:nvSpPr>
      <dsp:spPr>
        <a:xfrm>
          <a:off x="2684984" y="1764929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Celkem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2,9 mil.</a:t>
          </a:r>
          <a:endParaRPr lang="en-US" sz="3600" kern="1200"/>
        </a:p>
      </dsp:txBody>
      <dsp:txXfrm>
        <a:off x="2684984" y="1764929"/>
        <a:ext cx="2517842" cy="1510705"/>
      </dsp:txXfrm>
    </dsp:sp>
    <dsp:sp modelId="{D2DC7329-BEC0-4FD9-929B-6015DBF6BAC7}">
      <dsp:nvSpPr>
        <dsp:cNvPr id="0" name=""/>
        <dsp:cNvSpPr/>
      </dsp:nvSpPr>
      <dsp:spPr>
        <a:xfrm>
          <a:off x="5694510" y="1764929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DCR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1,8 mil.</a:t>
          </a:r>
          <a:endParaRPr lang="en-US" sz="3600" kern="1200"/>
        </a:p>
      </dsp:txBody>
      <dsp:txXfrm>
        <a:off x="5694510" y="1764929"/>
        <a:ext cx="2517842" cy="1510705"/>
      </dsp:txXfrm>
    </dsp:sp>
    <dsp:sp modelId="{199EE6C5-1710-4D9D-9C3C-12F514B10E85}">
      <dsp:nvSpPr>
        <dsp:cNvPr id="0" name=""/>
        <dsp:cNvSpPr/>
      </dsp:nvSpPr>
      <dsp:spPr>
        <a:xfrm>
          <a:off x="8464136" y="1764929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PCR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1, 2 mil.</a:t>
          </a:r>
          <a:endParaRPr lang="en-US" sz="3600" kern="1200"/>
        </a:p>
      </dsp:txBody>
      <dsp:txXfrm>
        <a:off x="8464136" y="1764929"/>
        <a:ext cx="2517842" cy="1510705"/>
      </dsp:txXfrm>
    </dsp:sp>
    <dsp:sp modelId="{AEC70D59-A741-46FC-B9AC-367A55A14C18}">
      <dsp:nvSpPr>
        <dsp:cNvPr id="0" name=""/>
        <dsp:cNvSpPr/>
      </dsp:nvSpPr>
      <dsp:spPr>
        <a:xfrm>
          <a:off x="0" y="3529858"/>
          <a:ext cx="2517842" cy="1510705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Září</a:t>
          </a:r>
          <a:endParaRPr lang="en-US" sz="3600" kern="1200"/>
        </a:p>
      </dsp:txBody>
      <dsp:txXfrm>
        <a:off x="0" y="3529858"/>
        <a:ext cx="2517842" cy="1510705"/>
      </dsp:txXfrm>
    </dsp:sp>
    <dsp:sp modelId="{6C288936-4733-43D5-BBA8-B02501AEE7DF}">
      <dsp:nvSpPr>
        <dsp:cNvPr id="0" name=""/>
        <dsp:cNvSpPr/>
      </dsp:nvSpPr>
      <dsp:spPr>
        <a:xfrm>
          <a:off x="2697069" y="3514804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Celkem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2 mil. </a:t>
          </a:r>
          <a:endParaRPr lang="en-US" sz="3600" kern="1200"/>
        </a:p>
      </dsp:txBody>
      <dsp:txXfrm>
        <a:off x="2697069" y="3514804"/>
        <a:ext cx="2517842" cy="1510705"/>
      </dsp:txXfrm>
    </dsp:sp>
    <dsp:sp modelId="{5DA0499B-D6AD-4DF6-B913-0B63D9960C78}">
      <dsp:nvSpPr>
        <dsp:cNvPr id="0" name=""/>
        <dsp:cNvSpPr/>
      </dsp:nvSpPr>
      <dsp:spPr>
        <a:xfrm>
          <a:off x="5694510" y="3527418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DCR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1,1 mil.</a:t>
          </a:r>
          <a:endParaRPr lang="en-US" sz="3600" kern="1200"/>
        </a:p>
      </dsp:txBody>
      <dsp:txXfrm>
        <a:off x="5694510" y="3527418"/>
        <a:ext cx="2517842" cy="1510705"/>
      </dsp:txXfrm>
    </dsp:sp>
    <dsp:sp modelId="{5A54B616-0125-445A-912F-63AA6CD88DB5}">
      <dsp:nvSpPr>
        <dsp:cNvPr id="0" name=""/>
        <dsp:cNvSpPr/>
      </dsp:nvSpPr>
      <dsp:spPr>
        <a:xfrm>
          <a:off x="8464136" y="3527418"/>
          <a:ext cx="2517842" cy="1510705"/>
        </a:xfrm>
        <a:prstGeom prst="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PCR 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latin typeface="Calibri"/>
            </a:rPr>
            <a:t>0,9</a:t>
          </a:r>
          <a:r>
            <a:rPr lang="cs-CZ" sz="3600" kern="1200"/>
            <a:t> </a:t>
          </a:r>
          <a:r>
            <a:rPr lang="cs-CZ" sz="3600" kern="1200">
              <a:latin typeface="Calibri"/>
            </a:rPr>
            <a:t>mil</a:t>
          </a:r>
          <a:r>
            <a:rPr lang="cs-CZ" sz="3600" kern="1200"/>
            <a:t>. </a:t>
          </a:r>
          <a:endParaRPr lang="en-US" sz="3600" kern="1200"/>
        </a:p>
      </dsp:txBody>
      <dsp:txXfrm>
        <a:off x="8464136" y="3527418"/>
        <a:ext cx="2517842" cy="1510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D05E5-B815-4FDD-8C56-144532911A93}">
      <dsp:nvSpPr>
        <dsp:cNvPr id="0" name=""/>
        <dsp:cNvSpPr/>
      </dsp:nvSpPr>
      <dsp:spPr>
        <a:xfrm>
          <a:off x="0" y="1636"/>
          <a:ext cx="5568000" cy="887624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Turistické cíle komunikované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 v roce 2024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30" y="44966"/>
        <a:ext cx="5481340" cy="800964"/>
      </dsp:txXfrm>
    </dsp:sp>
    <dsp:sp modelId="{E4DD9E1A-C464-499A-B8BD-61ED2A04AA47}">
      <dsp:nvSpPr>
        <dsp:cNvPr id="0" name=""/>
        <dsp:cNvSpPr/>
      </dsp:nvSpPr>
      <dsp:spPr>
        <a:xfrm>
          <a:off x="0" y="903576"/>
          <a:ext cx="5568000" cy="88762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>
              <a:latin typeface="Arial" panose="020B0604020202020204" pitchFamily="34" charset="0"/>
              <a:cs typeface="Arial" panose="020B0604020202020204" pitchFamily="34" charset="0"/>
            </a:rPr>
            <a:t>V rámci svých marketingových aktivit komunikuje agentura CzechTourism turistické cíle dle preferencí krajů a turistických oblastí</a:t>
          </a:r>
          <a:endParaRPr lang="en-US" sz="2000" kern="1200"/>
        </a:p>
      </dsp:txBody>
      <dsp:txXfrm>
        <a:off x="43330" y="946906"/>
        <a:ext cx="5481340" cy="800964"/>
      </dsp:txXfrm>
    </dsp:sp>
    <dsp:sp modelId="{9138E13B-88BF-448A-A355-ADD954EDB5C4}">
      <dsp:nvSpPr>
        <dsp:cNvPr id="0" name=""/>
        <dsp:cNvSpPr/>
      </dsp:nvSpPr>
      <dsp:spPr>
        <a:xfrm>
          <a:off x="0" y="1805517"/>
          <a:ext cx="5568000" cy="887624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Pro období 2024+ jsou komunikované cíle rozděleny do několika rovin</a:t>
          </a:r>
          <a:r>
            <a:rPr lang="cs-CZ" sz="500" b="1" i="0" kern="1200" baseline="0"/>
            <a:t>:</a:t>
          </a:r>
          <a:endParaRPr lang="en-US" sz="500" kern="1200"/>
        </a:p>
      </dsp:txBody>
      <dsp:txXfrm>
        <a:off x="43330" y="1848847"/>
        <a:ext cx="5481340" cy="800964"/>
      </dsp:txXfrm>
    </dsp:sp>
    <dsp:sp modelId="{C8892C88-71B4-49CB-B45E-B440205BD21B}">
      <dsp:nvSpPr>
        <dsp:cNvPr id="0" name=""/>
        <dsp:cNvSpPr/>
      </dsp:nvSpPr>
      <dsp:spPr>
        <a:xfrm>
          <a:off x="0" y="2707457"/>
          <a:ext cx="5568000" cy="88762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>
              <a:latin typeface="Arial" panose="020B0604020202020204" pitchFamily="34" charset="0"/>
              <a:cs typeface="Arial" panose="020B0604020202020204" pitchFamily="34" charset="0"/>
            </a:rPr>
            <a:t>Cíle spojené s trávením aktivní dovolené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30" y="2750787"/>
        <a:ext cx="5481340" cy="800964"/>
      </dsp:txXfrm>
    </dsp:sp>
    <dsp:sp modelId="{4F989647-14D3-49D8-8153-42D5011EAACE}">
      <dsp:nvSpPr>
        <dsp:cNvPr id="0" name=""/>
        <dsp:cNvSpPr/>
      </dsp:nvSpPr>
      <dsp:spPr>
        <a:xfrm>
          <a:off x="0" y="3609397"/>
          <a:ext cx="5568000" cy="88762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>
              <a:latin typeface="Arial" panose="020B0604020202020204" pitchFamily="34" charset="0"/>
              <a:cs typeface="Arial" panose="020B0604020202020204" pitchFamily="34" charset="0"/>
            </a:rPr>
            <a:t>Image cíle či aktivity pro dlouhodobou komunikaci na sociálních sítích a webech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30" y="3652727"/>
        <a:ext cx="5481340" cy="800964"/>
      </dsp:txXfrm>
    </dsp:sp>
    <dsp:sp modelId="{83A9BB8D-13A5-4AE5-83DB-B108B9228756}">
      <dsp:nvSpPr>
        <dsp:cNvPr id="0" name=""/>
        <dsp:cNvSpPr/>
      </dsp:nvSpPr>
      <dsp:spPr>
        <a:xfrm>
          <a:off x="0" y="4511337"/>
          <a:ext cx="5568000" cy="88762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>
              <a:latin typeface="Arial" panose="020B0604020202020204" pitchFamily="34" charset="0"/>
              <a:cs typeface="Arial" panose="020B0604020202020204" pitchFamily="34" charset="0"/>
            </a:rPr>
            <a:t>Cíle zaměřující se na konkrétní produkt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30" y="4554667"/>
        <a:ext cx="5481340" cy="800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D094C9D-124B-4536-6641-D3CC278C2F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67BFFF-95FD-FA94-486E-C6297807D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F0419-CD14-43F3-A219-FC183E71B8F0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D1BF00-C2DA-54BB-A7DD-269EEF70A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27CECA-A9DF-979B-10E8-B4857E8EF6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DD86B-D157-4BC6-A13A-FE9B832528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831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597062-A7A8-4EF5-B51A-8C11CDDB8759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D4D39D-CD81-415B-B8A1-AF5C68F9F2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1205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16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27381" y="3741038"/>
            <a:ext cx="10651232" cy="722511"/>
          </a:xfrm>
        </p:spPr>
        <p:txBody>
          <a:bodyPr>
            <a:normAutofit/>
          </a:bodyPr>
          <a:lstStyle>
            <a:lvl1pPr>
              <a:defRPr sz="4667"/>
            </a:lvl1pPr>
          </a:lstStyle>
          <a:p>
            <a:r>
              <a:rPr lang="cs-CZ"/>
              <a:t>Úvodní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27381" y="4486267"/>
            <a:ext cx="10657184" cy="478904"/>
          </a:xfrm>
        </p:spPr>
        <p:txBody>
          <a:bodyPr>
            <a:normAutofit/>
          </a:bodyPr>
          <a:lstStyle>
            <a:lvl1pPr marL="0" indent="0" algn="l">
              <a:buNone/>
              <a:defRPr sz="2667" b="0" baseline="0">
                <a:solidFill>
                  <a:srgbClr val="E6001E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podnadpis</a:t>
            </a:r>
          </a:p>
        </p:txBody>
      </p:sp>
      <p:pic>
        <p:nvPicPr>
          <p:cNvPr id="5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4" y="6200592"/>
            <a:ext cx="2081365" cy="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74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2" y="2606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/>
          <p:cNvSpPr>
            <a:spLocks noGrp="1"/>
          </p:cNvSpPr>
          <p:nvPr>
            <p:ph idx="15"/>
          </p:nvPr>
        </p:nvSpPr>
        <p:spPr>
          <a:xfrm>
            <a:off x="3340899" y="2606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6"/>
          </p:nvPr>
        </p:nvSpPr>
        <p:spPr>
          <a:xfrm>
            <a:off x="6122775" y="2606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0" name="Zástupný symbol pro obsah 2"/>
          <p:cNvSpPr>
            <a:spLocks noGrp="1"/>
          </p:cNvSpPr>
          <p:nvPr>
            <p:ph idx="17"/>
          </p:nvPr>
        </p:nvSpPr>
        <p:spPr>
          <a:xfrm>
            <a:off x="8936292" y="2606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1" name="Zástupný symbol pro obsah 2"/>
          <p:cNvSpPr>
            <a:spLocks noGrp="1"/>
          </p:cNvSpPr>
          <p:nvPr>
            <p:ph idx="18"/>
          </p:nvPr>
        </p:nvSpPr>
        <p:spPr>
          <a:xfrm>
            <a:off x="527382" y="20608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9"/>
          </p:nvPr>
        </p:nvSpPr>
        <p:spPr>
          <a:xfrm>
            <a:off x="3340899" y="20608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0"/>
          </p:nvPr>
        </p:nvSpPr>
        <p:spPr>
          <a:xfrm>
            <a:off x="6122775" y="20608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4" name="Zástupný symbol pro obsah 2"/>
          <p:cNvSpPr>
            <a:spLocks noGrp="1"/>
          </p:cNvSpPr>
          <p:nvPr>
            <p:ph idx="21"/>
          </p:nvPr>
        </p:nvSpPr>
        <p:spPr>
          <a:xfrm>
            <a:off x="8936292" y="20608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22"/>
          </p:nvPr>
        </p:nvSpPr>
        <p:spPr>
          <a:xfrm>
            <a:off x="527382" y="38610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6" name="Zástupný symbol pro obsah 2"/>
          <p:cNvSpPr>
            <a:spLocks noGrp="1"/>
          </p:cNvSpPr>
          <p:nvPr>
            <p:ph idx="23"/>
          </p:nvPr>
        </p:nvSpPr>
        <p:spPr>
          <a:xfrm>
            <a:off x="3340899" y="38610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7" name="Zástupný symbol pro obsah 2"/>
          <p:cNvSpPr>
            <a:spLocks noGrp="1"/>
          </p:cNvSpPr>
          <p:nvPr>
            <p:ph idx="24"/>
          </p:nvPr>
        </p:nvSpPr>
        <p:spPr>
          <a:xfrm>
            <a:off x="6122775" y="38610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idx="25"/>
          </p:nvPr>
        </p:nvSpPr>
        <p:spPr>
          <a:xfrm>
            <a:off x="8936292" y="38610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0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3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Volný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7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78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9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3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5003" y="620689"/>
            <a:ext cx="5490997" cy="566739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cs-CZ" err="1"/>
              <a:t>Slide</a:t>
            </a:r>
            <a:r>
              <a:rPr lang="cs-CZ"/>
              <a:t> s obrázkem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096000" y="612776"/>
            <a:ext cx="5486400" cy="5048473"/>
          </a:xfrm>
        </p:spPr>
        <p:txBody>
          <a:bodyPr>
            <a:normAutofit/>
          </a:bodyPr>
          <a:lstStyle>
            <a:lvl1pPr marL="0" indent="0">
              <a:buNone/>
              <a:defRPr sz="2133" b="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7031" y="1196752"/>
            <a:ext cx="5478969" cy="3528392"/>
          </a:xfrm>
        </p:spPr>
        <p:txBody>
          <a:bodyPr/>
          <a:lstStyle>
            <a:lvl1pPr marL="0" indent="0">
              <a:buNone/>
              <a:defRPr sz="1867" b="0">
                <a:solidFill>
                  <a:srgbClr val="4D4D4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23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27381" y="3789043"/>
            <a:ext cx="10651232" cy="722511"/>
          </a:xfrm>
        </p:spPr>
        <p:txBody>
          <a:bodyPr>
            <a:normAutofit/>
          </a:bodyPr>
          <a:lstStyle>
            <a:lvl1pPr>
              <a:defRPr sz="4667"/>
            </a:lvl1pPr>
          </a:lstStyle>
          <a:p>
            <a:r>
              <a:rPr lang="cs-CZ"/>
              <a:t>Děkuji za pozornost!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27381" y="4534272"/>
            <a:ext cx="10657184" cy="478904"/>
          </a:xfrm>
        </p:spPr>
        <p:txBody>
          <a:bodyPr>
            <a:normAutofit/>
          </a:bodyPr>
          <a:lstStyle>
            <a:lvl1pPr marL="0" indent="0" algn="l">
              <a:buNone/>
              <a:defRPr sz="2667" b="0" baseline="0">
                <a:solidFill>
                  <a:srgbClr val="E6001E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Autor prezentace</a:t>
            </a:r>
          </a:p>
        </p:txBody>
      </p:sp>
      <p:pic>
        <p:nvPicPr>
          <p:cNvPr id="5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4" y="6200592"/>
            <a:ext cx="2081365" cy="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3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/>
              <a:t>Obsahový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4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27382" y="4406901"/>
            <a:ext cx="11137237" cy="1362075"/>
          </a:xfrm>
        </p:spPr>
        <p:txBody>
          <a:bodyPr anchor="t">
            <a:normAutofit/>
          </a:bodyPr>
          <a:lstStyle>
            <a:lvl1pPr algn="l">
              <a:defRPr sz="4667" b="1" cap="none"/>
            </a:lvl1pPr>
          </a:lstStyle>
          <a:p>
            <a:r>
              <a:rPr lang="cs-CZ"/>
              <a:t>Předělový </a:t>
            </a:r>
            <a:r>
              <a:rPr lang="cs-CZ" err="1"/>
              <a:t>slide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7382" y="2906713"/>
            <a:ext cx="11137237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rgbClr val="E6001E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1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9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8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datum 3"/>
          <p:cNvSpPr txBox="1">
            <a:spLocks/>
          </p:cNvSpPr>
          <p:nvPr userDrawn="1"/>
        </p:nvSpPr>
        <p:spPr>
          <a:xfrm>
            <a:off x="9744406" y="6232228"/>
            <a:ext cx="1344149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0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2" y="260650"/>
            <a:ext cx="11137237" cy="5400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2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4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1" y="260650"/>
            <a:ext cx="5568000" cy="5400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/>
          <p:cNvSpPr>
            <a:spLocks noGrp="1"/>
          </p:cNvSpPr>
          <p:nvPr>
            <p:ph idx="10"/>
          </p:nvPr>
        </p:nvSpPr>
        <p:spPr>
          <a:xfrm>
            <a:off x="6096000" y="260650"/>
            <a:ext cx="5568000" cy="5400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4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2" y="260649"/>
            <a:ext cx="11137237" cy="27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/>
          <p:cNvSpPr>
            <a:spLocks noGrp="1"/>
          </p:cNvSpPr>
          <p:nvPr>
            <p:ph idx="10"/>
          </p:nvPr>
        </p:nvSpPr>
        <p:spPr>
          <a:xfrm>
            <a:off x="527382" y="2996952"/>
            <a:ext cx="11137237" cy="27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14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8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1" y="260649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obsah 2"/>
          <p:cNvSpPr>
            <a:spLocks noGrp="1"/>
          </p:cNvSpPr>
          <p:nvPr>
            <p:ph idx="10"/>
          </p:nvPr>
        </p:nvSpPr>
        <p:spPr>
          <a:xfrm>
            <a:off x="6096000" y="260648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1"/>
          </p:nvPr>
        </p:nvSpPr>
        <p:spPr>
          <a:xfrm>
            <a:off x="528000" y="2060848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2"/>
          </p:nvPr>
        </p:nvSpPr>
        <p:spPr>
          <a:xfrm>
            <a:off x="6096000" y="2060848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symbol pro obsah 2"/>
          <p:cNvSpPr>
            <a:spLocks noGrp="1"/>
          </p:cNvSpPr>
          <p:nvPr>
            <p:ph idx="13"/>
          </p:nvPr>
        </p:nvSpPr>
        <p:spPr>
          <a:xfrm>
            <a:off x="528000" y="3861048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7" name="Zástupný symbol pro obsah 2"/>
          <p:cNvSpPr>
            <a:spLocks noGrp="1"/>
          </p:cNvSpPr>
          <p:nvPr>
            <p:ph idx="14"/>
          </p:nvPr>
        </p:nvSpPr>
        <p:spPr>
          <a:xfrm>
            <a:off x="6096619" y="3861047"/>
            <a:ext cx="5568000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8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2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2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382" y="2606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11088555" y="6232228"/>
            <a:ext cx="49384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4CAFFA-4822-4E60-9E16-293B2BB2157F}" type="slidenum">
              <a:rPr lang="cs-CZ" sz="1600" smtClean="0"/>
              <a:pPr/>
              <a:t>‹#›</a:t>
            </a:fld>
            <a:endParaRPr lang="cs-CZ" sz="160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11088555" y="6237312"/>
            <a:ext cx="0" cy="360040"/>
          </a:xfrm>
          <a:prstGeom prst="line">
            <a:avLst/>
          </a:prstGeom>
          <a:ln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/>
          <p:cNvSpPr>
            <a:spLocks noGrp="1"/>
          </p:cNvSpPr>
          <p:nvPr>
            <p:ph idx="15"/>
          </p:nvPr>
        </p:nvSpPr>
        <p:spPr>
          <a:xfrm>
            <a:off x="3340899" y="2606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6"/>
          </p:nvPr>
        </p:nvSpPr>
        <p:spPr>
          <a:xfrm>
            <a:off x="6122775" y="260649"/>
            <a:ext cx="5637855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1" name="Zástupný symbol pro obsah 2"/>
          <p:cNvSpPr>
            <a:spLocks noGrp="1"/>
          </p:cNvSpPr>
          <p:nvPr>
            <p:ph idx="18"/>
          </p:nvPr>
        </p:nvSpPr>
        <p:spPr>
          <a:xfrm>
            <a:off x="527382" y="20608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0"/>
          </p:nvPr>
        </p:nvSpPr>
        <p:spPr>
          <a:xfrm>
            <a:off x="3311693" y="2060849"/>
            <a:ext cx="5595393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4" name="Zástupný symbol pro obsah 2"/>
          <p:cNvSpPr>
            <a:spLocks noGrp="1"/>
          </p:cNvSpPr>
          <p:nvPr>
            <p:ph idx="21"/>
          </p:nvPr>
        </p:nvSpPr>
        <p:spPr>
          <a:xfrm>
            <a:off x="8936292" y="20608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22"/>
          </p:nvPr>
        </p:nvSpPr>
        <p:spPr>
          <a:xfrm>
            <a:off x="527381" y="3861049"/>
            <a:ext cx="556861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7" name="Zástupný symbol pro obsah 2"/>
          <p:cNvSpPr>
            <a:spLocks noGrp="1"/>
          </p:cNvSpPr>
          <p:nvPr>
            <p:ph idx="24"/>
          </p:nvPr>
        </p:nvSpPr>
        <p:spPr>
          <a:xfrm>
            <a:off x="6122775" y="3861049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idx="25"/>
          </p:nvPr>
        </p:nvSpPr>
        <p:spPr>
          <a:xfrm>
            <a:off x="8936292" y="3861048"/>
            <a:ext cx="2784309" cy="180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symbol pro datum 3"/>
          <p:cNvSpPr txBox="1">
            <a:spLocks/>
          </p:cNvSpPr>
          <p:nvPr userDrawn="1"/>
        </p:nvSpPr>
        <p:spPr>
          <a:xfrm>
            <a:off x="7920203" y="6232228"/>
            <a:ext cx="316835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rgbClr val="003C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50C0D7-4CBF-4618-9C46-BA22BAAD648B}" type="datetimeFigureOut">
              <a:rPr lang="cs-CZ" sz="1600" smtClean="0"/>
              <a:pPr/>
              <a:t>10.11.2024</a:t>
            </a:fld>
            <a:endParaRPr lang="cs-CZ" sz="1600"/>
          </a:p>
        </p:txBody>
      </p:sp>
      <p:pic>
        <p:nvPicPr>
          <p:cNvPr id="20" name="Picture 2" descr="T:\Czech Tourism\_loga\Czechtourism\Sablona\CzT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91646"/>
            <a:ext cx="1505301" cy="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1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7382" y="1600203"/>
            <a:ext cx="11137237" cy="4349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624000" y="5949280"/>
            <a:ext cx="10896000" cy="0"/>
          </a:xfrm>
          <a:prstGeom prst="line">
            <a:avLst/>
          </a:prstGeom>
          <a:ln w="57150">
            <a:solidFill>
              <a:srgbClr val="E60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33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2933" b="1" kern="1200">
          <a:solidFill>
            <a:srgbClr val="003C7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003C7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585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1867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7FFFD4A3_DAC436C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5D1ECDDA-188B-A50B-F7F8-3452896A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915" y="1002578"/>
            <a:ext cx="5483980" cy="3147415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BC40B65-6C90-54EC-3119-B29BD7646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263" y="4455909"/>
            <a:ext cx="11162595" cy="11828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br>
              <a:rPr lang="cs-CZ" sz="2800">
                <a:latin typeface="Arial"/>
                <a:cs typeface="Arial"/>
              </a:rPr>
            </a:br>
            <a:r>
              <a:rPr lang="cs-CZ" sz="3200">
                <a:solidFill>
                  <a:schemeClr val="tx2">
                    <a:lumMod val="76000"/>
                  </a:schemeClr>
                </a:solidFill>
                <a:latin typeface="Arial"/>
                <a:cs typeface="Arial"/>
              </a:rPr>
              <a:t>Cestovní ruch v Česku </a:t>
            </a:r>
            <a:br>
              <a:rPr lang="cs-CZ" sz="2800"/>
            </a:br>
            <a:r>
              <a:rPr lang="cs-CZ" sz="1600">
                <a:solidFill>
                  <a:srgbClr val="FF0000"/>
                </a:solidFill>
                <a:latin typeface="Arial"/>
                <a:cs typeface="Arial"/>
              </a:rPr>
              <a:t>František </a:t>
            </a:r>
            <a:r>
              <a:rPr lang="cs-CZ" sz="1600" err="1">
                <a:solidFill>
                  <a:srgbClr val="FF0000"/>
                </a:solidFill>
                <a:latin typeface="Arial"/>
                <a:cs typeface="Arial"/>
              </a:rPr>
              <a:t>Reismüller</a:t>
            </a:r>
            <a:r>
              <a:rPr lang="cs-CZ" sz="1600">
                <a:solidFill>
                  <a:srgbClr val="FF0000"/>
                </a:solidFill>
                <a:latin typeface="Arial"/>
                <a:cs typeface="Arial"/>
              </a:rPr>
              <a:t>, ředitel České centrály cestovního ruchu – CzechTourism</a:t>
            </a:r>
            <a:br>
              <a:rPr lang="cs-CZ" sz="1600"/>
            </a:b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603562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505D696-31ED-C24C-7728-CB5E0D95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687" y="4447855"/>
            <a:ext cx="3240911" cy="2303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F151E3-4BBB-F5B7-B2D1-309EB5EC3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349" y="388591"/>
            <a:ext cx="3240911" cy="228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D54B8-DF78-5BEE-2258-A8CF66A5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  <a:t>Hlavní komunikační téma CzechTourism </a:t>
            </a:r>
            <a:b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</a:br>
            <a: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  <a:t>aktivní odpočinek a relax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3B5BB-DDAC-4F8E-7569-763AB236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3" y="1545771"/>
            <a:ext cx="5478304" cy="440351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Komunikace pro roky 2024–2025 je postavena na produktech aktivní dovolené a lázeňství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Cyklostezky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MTB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Pěší turistika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Léčebné lázně, wellnes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Sjezdové a běžecké lyžování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Ferraty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olf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Idea komunikačního konceptu </a:t>
            </a:r>
            <a:r>
              <a:rPr lang="cs-CZ" sz="2000" i="0" u="none" strike="noStrike" baseline="0">
                <a:solidFill>
                  <a:schemeClr val="tx2">
                    <a:lumMod val="75000"/>
                  </a:schemeClr>
                </a:solidFill>
              </a:rPr>
              <a:t>„Aktivně strávená dovolená v Česku dokáže být nečekaně pestrá”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Explikace aktuálního komunikačního konceptu: Česko jsou jedny velké lázně. Je tu taková pohoda, tak krásná příroda a tak bohatá kultura, že když tu trávíte </a:t>
            </a:r>
            <a:r>
              <a:rPr lang="cs-CZ" sz="2000" b="0">
                <a:solidFill>
                  <a:schemeClr val="tx2">
                    <a:lumMod val="75000"/>
                  </a:schemeClr>
                </a:solidFill>
              </a:rPr>
              <a:t>dovolenou aktivním odpočinkem, připadáte si jako v lázních.</a:t>
            </a:r>
            <a:endParaRPr lang="cs-CZ" sz="2000" b="0" i="0" u="none" strike="noStrike" baseline="0">
              <a:solidFill>
                <a:schemeClr val="tx2">
                  <a:lumMod val="75000"/>
                </a:schemeClr>
              </a:solidFill>
            </a:endParaRPr>
          </a:p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4257EB-ED10-A4A4-9BCD-E60B3FC4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47" y="1345222"/>
            <a:ext cx="2969251" cy="20837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4" name="Obrázek 3" descr="Obsah obrázku venku, sport, text, osoba&#10;&#10;Popis se vygeneroval automaticky.">
            <a:extLst>
              <a:ext uri="{FF2B5EF4-FFF2-40B4-BE49-F238E27FC236}">
                <a16:creationId xmlns:a16="http://schemas.microsoft.com/office/drawing/2014/main" id="{CCAAD1EB-315F-4C48-BB90-1D916B35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798" y="2937897"/>
            <a:ext cx="3598012" cy="24910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4491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2F543902-2C10-E35B-3E74-A29F91C17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351" y="384779"/>
            <a:ext cx="5425202" cy="5276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6EB140C-DB5A-5677-2525-20CB7850EB5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001581931"/>
              </p:ext>
            </p:extLst>
          </p:nvPr>
        </p:nvGraphicFramePr>
        <p:xfrm>
          <a:off x="6096000" y="260650"/>
          <a:ext cx="5568000" cy="54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027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79F230DD-4E24-AA5B-FEAB-2D3C39D5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86" r="20139"/>
          <a:stretch/>
        </p:blipFill>
        <p:spPr>
          <a:xfrm>
            <a:off x="7438930" y="467534"/>
            <a:ext cx="4462761" cy="4697643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34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D54B8-DF78-5BEE-2258-A8CF66A5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solidFill>
                  <a:srgbClr val="003B78"/>
                </a:solidFill>
              </a:rPr>
              <a:t>Konverzní</a:t>
            </a:r>
            <a: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  <a:t> kampaně 2024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3B5BB-DDAC-4F8E-7569-763AB236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4" y="1545771"/>
            <a:ext cx="4387672" cy="44035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V </a:t>
            </a:r>
            <a:r>
              <a:rPr lang="pl-PL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listopadu</a:t>
            </a:r>
            <a:r>
              <a:rPr lang="pl-PL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a </a:t>
            </a:r>
            <a:r>
              <a:rPr lang="pl-PL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prosinci</a:t>
            </a:r>
            <a:r>
              <a:rPr lang="pl-PL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probíhá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t-BR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ve</a:t>
            </a:r>
            <a:r>
              <a:rPr lang="pt-BR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t-BR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spolupráci</a:t>
            </a:r>
            <a:r>
              <a:rPr lang="pt-BR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s lastminute.com</a:t>
            </a:r>
            <a:r>
              <a:rPr lang="cs-CZ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t-BR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konverzní</a:t>
            </a:r>
            <a:r>
              <a:rPr lang="pl-PL" sz="2000" b="0" i="0" u="none" strike="noStrike" baseline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i="0" u="none" strike="noStrike" baseline="0" dirty="0" err="1">
                <a:solidFill>
                  <a:srgbClr val="002060"/>
                </a:solidFill>
                <a:latin typeface="Arial"/>
                <a:cs typeface="Arial"/>
              </a:rPr>
              <a:t>kampaň</a:t>
            </a:r>
            <a:endParaRPr lang="pl-PL"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Cílem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jsou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realizované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rezervace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pobytů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v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Česku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Kampaň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oslovuje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turisty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ve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Velké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Británii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v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Irsku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a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ve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Španělsku</a:t>
            </a:r>
            <a:endParaRPr lang="pl-PL" sz="2000" b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Další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podobné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kampaně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probíhají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či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budou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probíhat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v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Německu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Itálii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USA,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Číně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Koreji</a:t>
            </a:r>
            <a:r>
              <a:rPr lang="pl-PL" sz="2000" b="0" dirty="0">
                <a:solidFill>
                  <a:srgbClr val="002060"/>
                </a:solidFill>
                <a:latin typeface="Arial"/>
                <a:cs typeface="Arial"/>
              </a:rPr>
              <a:t> a na </a:t>
            </a:r>
            <a:r>
              <a:rPr lang="pl-PL" sz="2000" b="0" dirty="0" err="1">
                <a:solidFill>
                  <a:srgbClr val="002060"/>
                </a:solidFill>
                <a:latin typeface="Arial"/>
                <a:cs typeface="Arial"/>
              </a:rPr>
              <a:t>Tchaj-wanu</a:t>
            </a:r>
            <a:endParaRPr lang="pl-PL"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0" dirty="0">
                <a:solidFill>
                  <a:srgbClr val="002060"/>
                </a:solidFill>
                <a:latin typeface="Arial"/>
                <a:cs typeface="Arial"/>
              </a:rPr>
              <a:t>V příštím roce plánujeme využít zkušeností z letošní kampaně a realizovat další OTA kampaně  </a:t>
            </a:r>
            <a:endParaRPr lang="cs-CZ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3" name="Obrázek 12" descr="Obsah obrázku text, snímek obrazovky, software, Webové stránky&#10;&#10;Popis byl vytvořen automaticky">
            <a:extLst>
              <a:ext uri="{FF2B5EF4-FFF2-40B4-BE49-F238E27FC236}">
                <a16:creationId xmlns:a16="http://schemas.microsoft.com/office/drawing/2014/main" id="{94CE41C7-9D10-FD57-DFDD-6A064C12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b="34208"/>
          <a:stretch/>
        </p:blipFill>
        <p:spPr>
          <a:xfrm>
            <a:off x="5530703" y="4295689"/>
            <a:ext cx="2236298" cy="2562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 descr="Obsah obrázku text, snímek obrazovky, Webové stránky, Webová stránka&#10;&#10;Popis byl vytvořen automaticky">
            <a:extLst>
              <a:ext uri="{FF2B5EF4-FFF2-40B4-BE49-F238E27FC236}">
                <a16:creationId xmlns:a16="http://schemas.microsoft.com/office/drawing/2014/main" id="{0FC46016-D9D8-1DBE-63DA-1B3DF72B6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2721"/>
          <a:stretch/>
        </p:blipFill>
        <p:spPr>
          <a:xfrm>
            <a:off x="7135243" y="1965800"/>
            <a:ext cx="2236298" cy="3563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 descr="Obsah obrázku text, snímek obrazovky, Webové stránky, Webová stránka&#10;&#10;Popis byl vytvořen automaticky">
            <a:extLst>
              <a:ext uri="{FF2B5EF4-FFF2-40B4-BE49-F238E27FC236}">
                <a16:creationId xmlns:a16="http://schemas.microsoft.com/office/drawing/2014/main" id="{99BB2CBE-C69A-D882-A8AD-3CB6318EE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2930" r="-555" b="13955"/>
          <a:stretch/>
        </p:blipFill>
        <p:spPr>
          <a:xfrm>
            <a:off x="4908780" y="611948"/>
            <a:ext cx="2408078" cy="3812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396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2DDBA-76B2-8DFD-C01B-A27133CE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4A937-491A-D18B-C7BE-FF3B9973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3" y="274637"/>
            <a:ext cx="3918494" cy="1143000"/>
          </a:xfrm>
        </p:spPr>
        <p:txBody>
          <a:bodyPr>
            <a:normAutofit/>
          </a:bodyPr>
          <a:lstStyle/>
          <a:p>
            <a:r>
              <a:rPr lang="cs-CZ" sz="2800">
                <a:solidFill>
                  <a:srgbClr val="003B78"/>
                </a:solidFill>
              </a:rPr>
              <a:t>V4 - konverzní kampaň v USA </a:t>
            </a:r>
            <a: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  <a:t>2024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02204-691B-2085-2642-65776C75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3" y="1545771"/>
            <a:ext cx="4425617" cy="4403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 i="0" u="none" strike="noStrike" baseline="0">
                <a:solidFill>
                  <a:srgbClr val="002060"/>
                </a:solidFill>
                <a:latin typeface="Arial"/>
                <a:cs typeface="Arial"/>
              </a:rPr>
              <a:t>Kampaň zaměřená na realizované rezervace v zemích V4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rgbClr val="002060"/>
                </a:solidFill>
                <a:latin typeface="Arial"/>
                <a:cs typeface="Arial"/>
              </a:rPr>
              <a:t>Celkový rozpočet 215 tisíc EUR, </a:t>
            </a:r>
          </a:p>
          <a:p>
            <a:r>
              <a:rPr lang="pl-PL" sz="2000" b="0">
                <a:solidFill>
                  <a:srgbClr val="002060"/>
                </a:solidFill>
                <a:latin typeface="Arial"/>
                <a:cs typeface="Arial"/>
              </a:rPr>
              <a:t>     z toho 100 tisíc EUR z grantu       </a:t>
            </a:r>
          </a:p>
          <a:p>
            <a:r>
              <a:rPr lang="pl-PL" sz="2000" b="0">
                <a:solidFill>
                  <a:srgbClr val="002060"/>
                </a:solidFill>
                <a:latin typeface="Arial"/>
                <a:cs typeface="Arial"/>
              </a:rPr>
              <a:t>     European Travel Commission, </a:t>
            </a:r>
          </a:p>
          <a:p>
            <a:r>
              <a:rPr lang="pl-PL" sz="2000" b="0">
                <a:solidFill>
                  <a:srgbClr val="002060"/>
                </a:solidFill>
                <a:latin typeface="Arial"/>
                <a:cs typeface="Arial"/>
              </a:rPr>
              <a:t>     </a:t>
            </a:r>
            <a:r>
              <a:rPr lang="pl-PL" sz="2000">
                <a:solidFill>
                  <a:srgbClr val="002060"/>
                </a:solidFill>
                <a:latin typeface="Arial"/>
                <a:cs typeface="Arial"/>
              </a:rPr>
              <a:t>investice CZT 25 tisíc EUR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>
                <a:solidFill>
                  <a:srgbClr val="002060"/>
                </a:solidFill>
                <a:latin typeface="Arial"/>
                <a:cs typeface="Arial"/>
              </a:rPr>
              <a:t>28 605 turistů z USA v Česku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>
                <a:solidFill>
                  <a:srgbClr val="002060"/>
                </a:solidFill>
                <a:latin typeface="Arial"/>
                <a:cs typeface="Arial"/>
              </a:rPr>
              <a:t>36 268 přenocování</a:t>
            </a:r>
            <a:endParaRPr lang="pl-PL" sz="2000" b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rgbClr val="002060"/>
                </a:solidFill>
                <a:latin typeface="Arial"/>
                <a:cs typeface="Arial"/>
              </a:rPr>
              <a:t>Při průměrné útratě turisty z USA cca 1 000 Kč za den během cesty se tato kampaň vrátila </a:t>
            </a:r>
            <a:r>
              <a:rPr lang="pl-PL" sz="2000">
                <a:solidFill>
                  <a:srgbClr val="002060"/>
                </a:solidFill>
                <a:latin typeface="Arial"/>
                <a:cs typeface="Arial"/>
              </a:rPr>
              <a:t>116 krát!</a:t>
            </a:r>
          </a:p>
        </p:txBody>
      </p:sp>
      <p:pic>
        <p:nvPicPr>
          <p:cNvPr id="5" name="Picture 7" descr="A large airship in a parking lot&#10;&#10;Description automatically generated">
            <a:extLst>
              <a:ext uri="{FF2B5EF4-FFF2-40B4-BE49-F238E27FC236}">
                <a16:creationId xmlns:a16="http://schemas.microsoft.com/office/drawing/2014/main" id="{2DD1A7E4-C395-71CB-591F-ECE901B8E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16" y="80466"/>
            <a:ext cx="1524000" cy="5715000"/>
          </a:xfrm>
          <a:prstGeom prst="rect">
            <a:avLst/>
          </a:prstGeom>
        </p:spPr>
      </p:pic>
      <p:pic>
        <p:nvPicPr>
          <p:cNvPr id="10" name="Picture 17" descr="A large statue of a person&#10;&#10;Description automatically generated">
            <a:extLst>
              <a:ext uri="{FF2B5EF4-FFF2-40B4-BE49-F238E27FC236}">
                <a16:creationId xmlns:a16="http://schemas.microsoft.com/office/drawing/2014/main" id="{2732DCEC-FFE0-BF4E-D85A-CEC102829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72" y="594554"/>
            <a:ext cx="2472499" cy="2060416"/>
          </a:xfrm>
          <a:prstGeom prst="rect">
            <a:avLst/>
          </a:prstGeom>
        </p:spPr>
      </p:pic>
      <p:pic>
        <p:nvPicPr>
          <p:cNvPr id="11" name="Picture 20" descr="A screenshot of a building&#10;&#10;Description automatically generated">
            <a:extLst>
              <a:ext uri="{FF2B5EF4-FFF2-40B4-BE49-F238E27FC236}">
                <a16:creationId xmlns:a16="http://schemas.microsoft.com/office/drawing/2014/main" id="{4AB048E5-EC25-EF9F-F19F-456CBCF7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44" y="80466"/>
            <a:ext cx="2344311" cy="2491248"/>
          </a:xfrm>
          <a:prstGeom prst="rect">
            <a:avLst/>
          </a:prstGeom>
        </p:spPr>
      </p:pic>
      <p:pic>
        <p:nvPicPr>
          <p:cNvPr id="1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28FB2EA-B0ED-86AF-C3D6-5BC7BD539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" b="-684"/>
          <a:stretch/>
        </p:blipFill>
        <p:spPr>
          <a:xfrm>
            <a:off x="5437069" y="2654970"/>
            <a:ext cx="4055533" cy="32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7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0E2D-AF0A-B420-1B22-191BEA2E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0E92CBCF-2707-757A-A756-4749BA66A4FB}"/>
              </a:ext>
            </a:extLst>
          </p:cNvPr>
          <p:cNvSpPr/>
          <p:nvPr/>
        </p:nvSpPr>
        <p:spPr>
          <a:xfrm>
            <a:off x="-1" y="4783755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77EE39-E1A2-1C32-AAE4-F4399F06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1" y="0"/>
            <a:ext cx="11137237" cy="1143000"/>
          </a:xfrm>
        </p:spPr>
        <p:txBody>
          <a:bodyPr>
            <a:normAutofit/>
          </a:bodyPr>
          <a:lstStyle/>
          <a:p>
            <a:r>
              <a:rPr lang="cs-CZ" sz="2800" b="1" i="0" u="none" strike="noStrike" baseline="0">
                <a:solidFill>
                  <a:srgbClr val="003B78"/>
                </a:solidFill>
                <a:latin typeface="Arial" panose="020B0604020202020204" pitchFamily="34" charset="0"/>
              </a:rPr>
              <a:t>Kreativa kampaní 2025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CCA1BE-4E8B-477A-D345-C2323290B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153014"/>
            <a:ext cx="4590760" cy="311512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ktuálně dokončujeme kreativní </a:t>
            </a: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podobu kampaní v roce 2025 – </a:t>
            </a:r>
            <a:r>
              <a:rPr lang="pl-PL" sz="2000" b="0" i="0" u="none" strike="noStrike" baseline="0">
                <a:solidFill>
                  <a:schemeClr val="tx2">
                    <a:lumMod val="75000"/>
                  </a:schemeClr>
                </a:solidFill>
              </a:rPr>
              <a:t>klíčové vizuály a videa </a:t>
            </a:r>
            <a:endParaRPr lang="pl-PL" sz="2000" b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Pokračujeme tématem aktivní turismus a lázeňství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Pokračujeme s konceptem Unexpected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Každý kraj bude zastoupen jedním vizuálem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b="0">
                <a:solidFill>
                  <a:schemeClr val="tx2">
                    <a:lumMod val="75000"/>
                  </a:schemeClr>
                </a:solidFill>
              </a:rPr>
              <a:t>K šesti vybraným turistickým aktivitám budme mít 6 videospotů 15” </a:t>
            </a:r>
          </a:p>
        </p:txBody>
      </p:sp>
      <p:pic>
        <p:nvPicPr>
          <p:cNvPr id="12" name="Obrázek 11" descr="Obsah obrázku venku, mrak, turistika, obloha&#10;&#10;Popis byl vytvořen automaticky">
            <a:extLst>
              <a:ext uri="{FF2B5EF4-FFF2-40B4-BE49-F238E27FC236}">
                <a16:creationId xmlns:a16="http://schemas.microsoft.com/office/drawing/2014/main" id="{E7B39402-21BE-1D68-9A4A-CA0E3C6E6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8" y="0"/>
            <a:ext cx="6598912" cy="4683098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5" name="Obrázek 4" descr="Obsah obrázku obloha, venku, oblečení, boty&#10;&#10;Popis byl vytvořen automaticky">
            <a:extLst>
              <a:ext uri="{FF2B5EF4-FFF2-40B4-BE49-F238E27FC236}">
                <a16:creationId xmlns:a16="http://schemas.microsoft.com/office/drawing/2014/main" id="{AB8456DF-2F7B-8A6F-C065-FD9B875A5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70" y="4177328"/>
            <a:ext cx="2885371" cy="2047683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7" name="Obrázek 6" descr="Obsah obrázku kolo, Kola jízdních kol, venku, budova&#10;&#10;Popis byl vytvořen automaticky">
            <a:extLst>
              <a:ext uri="{FF2B5EF4-FFF2-40B4-BE49-F238E27FC236}">
                <a16:creationId xmlns:a16="http://schemas.microsoft.com/office/drawing/2014/main" id="{962443EE-675E-53DE-4C9B-F69BC8DC5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12" y="4445713"/>
            <a:ext cx="2955636" cy="2047683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10" name="Obrázek 9" descr="Obsah obrázku text, kolo, Pozemní vozidlo, vozidlo&#10;&#10;Popis byl vytvořen automaticky">
            <a:extLst>
              <a:ext uri="{FF2B5EF4-FFF2-40B4-BE49-F238E27FC236}">
                <a16:creationId xmlns:a16="http://schemas.microsoft.com/office/drawing/2014/main" id="{8DE4C496-DCDF-AAF0-1181-8FC68C858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9" y="3828277"/>
            <a:ext cx="2955636" cy="2047683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39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0081" y="4936526"/>
            <a:ext cx="10651232" cy="722511"/>
          </a:xfrm>
        </p:spPr>
        <p:txBody>
          <a:bodyPr>
            <a:normAutofit fontScale="90000"/>
          </a:bodyPr>
          <a:lstStyle/>
          <a:p>
            <a:r>
              <a:rPr lang="cs-CZ"/>
              <a:t>Děkuji za pozornost!</a:t>
            </a:r>
          </a:p>
        </p:txBody>
      </p:sp>
      <p:pic>
        <p:nvPicPr>
          <p:cNvPr id="4" name="Picture 2" descr="C:\Users\b_koudelova\Desktop\Map_do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9000"/>
            <a:ext cx="502179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A7883-B58F-8C9E-FB37-DADC82A90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12651-4504-5546-B9F7-E26EB97F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1143000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Cestovní ruch v Česku – 3.Q 2024</a:t>
            </a:r>
          </a:p>
        </p:txBody>
      </p:sp>
      <p:pic>
        <p:nvPicPr>
          <p:cNvPr id="6" name="Zástupný obsah 5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C713F904-FA1C-91DC-8C14-243EFDFF9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7"/>
          <a:stretch/>
        </p:blipFill>
        <p:spPr>
          <a:xfrm>
            <a:off x="630252" y="1417637"/>
            <a:ext cx="11137237" cy="4349079"/>
          </a:xfrm>
          <a:noFill/>
        </p:spPr>
      </p:pic>
    </p:spTree>
    <p:extLst>
      <p:ext uri="{BB962C8B-B14F-4D97-AF65-F5344CB8AC3E}">
        <p14:creationId xmlns:p14="http://schemas.microsoft.com/office/powerpoint/2010/main" val="36702921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33F78-59C2-0020-94F1-CEDD03DB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78D89-5A4E-A3F9-7A90-428A85B8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1143000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Cestovní ruch v Česku – 3.Q 2024/cizinci</a:t>
            </a:r>
          </a:p>
        </p:txBody>
      </p:sp>
      <p:pic>
        <p:nvPicPr>
          <p:cNvPr id="6" name="Zástupný obsah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407FE5CF-5295-C407-14F3-1AA5FA9BD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62" y="1252088"/>
            <a:ext cx="9644875" cy="4653652"/>
          </a:xfrm>
          <a:noFill/>
        </p:spPr>
      </p:pic>
    </p:spTree>
    <p:extLst>
      <p:ext uri="{BB962C8B-B14F-4D97-AF65-F5344CB8AC3E}">
        <p14:creationId xmlns:p14="http://schemas.microsoft.com/office/powerpoint/2010/main" val="369907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EDC6-5721-1BB6-73BD-D95DE05B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A4BDB-2720-B997-0A6D-30C36F7D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1143000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Cestovní ruch v Česku – 3.Q 2024/rezidenti</a:t>
            </a:r>
            <a:br>
              <a:rPr lang="cs-CZ"/>
            </a:br>
            <a:endParaRPr lang="cs-CZ"/>
          </a:p>
        </p:txBody>
      </p:sp>
      <p:pic>
        <p:nvPicPr>
          <p:cNvPr id="6" name="Zástupný obsah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3CB76EE1-11B6-1F9B-42DD-B5C96FE92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9" y="1200151"/>
            <a:ext cx="9768462" cy="4737702"/>
          </a:xfrm>
          <a:noFill/>
        </p:spPr>
      </p:pic>
    </p:spTree>
    <p:extLst>
      <p:ext uri="{BB962C8B-B14F-4D97-AF65-F5344CB8AC3E}">
        <p14:creationId xmlns:p14="http://schemas.microsoft.com/office/powerpoint/2010/main" val="308037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A6C0F-862A-693A-BC30-37D21A0F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1143000"/>
          </a:xfrm>
        </p:spPr>
        <p:txBody>
          <a:bodyPr anchor="ctr">
            <a:normAutofit/>
          </a:bodyPr>
          <a:lstStyle/>
          <a:p>
            <a:r>
              <a:rPr lang="cs-CZ"/>
              <a:t>Cestovní ruch v Česku – 3.Q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1AF607-8301-4DB5-C5EC-793843FEE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r>
              <a:rPr lang="cs-CZ"/>
              <a:t>Nejvyšší meziroční nárůst </a:t>
            </a:r>
          </a:p>
          <a:p>
            <a:endParaRPr lang="cs-CZ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/>
              <a:t>Čína + 121 %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/>
              <a:t>Izrael +40 %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/>
              <a:t>Turecko +25 %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/>
              <a:t>Saudská Arábie +23 %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/>
              <a:t>Kanada +20 %</a:t>
            </a:r>
          </a:p>
          <a:p>
            <a:endParaRPr lang="cs-CZ"/>
          </a:p>
        </p:txBody>
      </p:sp>
      <p:pic>
        <p:nvPicPr>
          <p:cNvPr id="5" name="Obrázek 4" descr="Obsah obrázku oblečení, osoba, boty, džínsy&#10;&#10;Popis byl vytvořen automaticky">
            <a:extLst>
              <a:ext uri="{FF2B5EF4-FFF2-40B4-BE49-F238E27FC236}">
                <a16:creationId xmlns:a16="http://schemas.microsoft.com/office/drawing/2014/main" id="{DCA380D1-CE14-B809-0A60-8EFC73EE8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r="8576" b="1"/>
          <a:stretch/>
        </p:blipFill>
        <p:spPr>
          <a:xfrm>
            <a:off x="6096000" y="12954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84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1F6AF-3A2B-AFA7-2D1F-349304D3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705077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Cestovní ruch v Česku</a:t>
            </a:r>
          </a:p>
        </p:txBody>
      </p:sp>
      <p:pic>
        <p:nvPicPr>
          <p:cNvPr id="5" name="Zástupný obsah 4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67AC24A1-3136-1AFC-D172-175D4D148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85" y="816959"/>
            <a:ext cx="9046029" cy="5126641"/>
          </a:xfrm>
          <a:noFill/>
        </p:spPr>
      </p:pic>
    </p:spTree>
    <p:extLst>
      <p:ext uri="{BB962C8B-B14F-4D97-AF65-F5344CB8AC3E}">
        <p14:creationId xmlns:p14="http://schemas.microsoft.com/office/powerpoint/2010/main" val="45881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87A6-B91F-53C9-8F08-E7AD6CB6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A6947-684D-38D5-1735-6AD17C9B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705077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Cestovní ruch v Česku</a:t>
            </a:r>
          </a:p>
        </p:txBody>
      </p:sp>
      <p:pic>
        <p:nvPicPr>
          <p:cNvPr id="11" name="Zástupný obsah 10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C3156CC-10D7-681B-3FE5-26B7646E3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9" y="842643"/>
            <a:ext cx="9292591" cy="5090071"/>
          </a:xfrm>
        </p:spPr>
      </p:pic>
    </p:spTree>
    <p:extLst>
      <p:ext uri="{BB962C8B-B14F-4D97-AF65-F5344CB8AC3E}">
        <p14:creationId xmlns:p14="http://schemas.microsoft.com/office/powerpoint/2010/main" val="247656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21578-0E99-4501-50B4-AB8F94BA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900">
                <a:latin typeface="Arial"/>
                <a:cs typeface="Arial"/>
              </a:rPr>
              <a:t>Cestovní ruch v Česku leden-září</a:t>
            </a:r>
            <a:endParaRPr lang="cs-CZ"/>
          </a:p>
        </p:txBody>
      </p:sp>
      <p:pic>
        <p:nvPicPr>
          <p:cNvPr id="4" name="Zástupný obsah 3" descr="Obsah obrázku text, snímek obrazovky, grafický design, Grafika&#10;&#10;Popis se vygeneroval automaticky.">
            <a:extLst>
              <a:ext uri="{FF2B5EF4-FFF2-40B4-BE49-F238E27FC236}">
                <a16:creationId xmlns:a16="http://schemas.microsoft.com/office/drawing/2014/main" id="{E7BBD4D0-A235-2A27-CD04-52E5B2EC8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96" y="1209175"/>
            <a:ext cx="9653531" cy="4625317"/>
          </a:xfrm>
        </p:spPr>
      </p:pic>
    </p:spTree>
    <p:extLst>
      <p:ext uri="{BB962C8B-B14F-4D97-AF65-F5344CB8AC3E}">
        <p14:creationId xmlns:p14="http://schemas.microsoft.com/office/powerpoint/2010/main" val="99709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78D3B-6E45-7C4A-C5A2-95823116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2" y="274637"/>
            <a:ext cx="11137237" cy="63408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/>
              <a:t>Letní sezóna 2024 v datech – ubytování v HUZ </a:t>
            </a:r>
            <a:br>
              <a:rPr lang="cs-CZ"/>
            </a:br>
            <a:r>
              <a:rPr lang="cs-CZ" sz="2200" i="1"/>
              <a:t>(DCR domácí hosté, PCR cizinci)</a:t>
            </a:r>
            <a:br>
              <a:rPr lang="cs-CZ"/>
            </a:br>
            <a:endParaRPr lang="cs-CZ" i="1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432E49F-295B-0485-7F2B-A934B65FA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19410"/>
              </p:ext>
            </p:extLst>
          </p:nvPr>
        </p:nvGraphicFramePr>
        <p:xfrm>
          <a:off x="527382" y="908719"/>
          <a:ext cx="11137237" cy="504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5813370"/>
      </p:ext>
    </p:extLst>
  </p:cSld>
  <p:clrMapOvr>
    <a:masterClrMapping/>
  </p:clrMapOvr>
</p:sld>
</file>

<file path=ppt/theme/theme1.xml><?xml version="1.0" encoding="utf-8"?>
<a:theme xmlns:a="http://schemas.openxmlformats.org/drawingml/2006/main" name="rozpracovano_NEW_CZT_ppt_template_16ku9_landofstories_19.6.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9cf57d-42ca-46e7-9957-408126684ce8" xsi:nil="true"/>
    <lcf76f155ced4ddcb4097134ff3c332f xmlns="236d7d14-6ae3-4280-89fc-a3ff512c507c">
      <Terms xmlns="http://schemas.microsoft.com/office/infopath/2007/PartnerControls"/>
    </lcf76f155ced4ddcb4097134ff3c332f>
    <SharedWithUsers xmlns="e29cf57d-42ca-46e7-9957-408126684ce8">
      <UserInfo>
        <DisplayName>Janeček Petr</DisplayName>
        <AccountId>27</AccountId>
        <AccountType/>
      </UserInfo>
      <UserInfo>
        <DisplayName>Janečková Veronika, Mgr.</DisplayName>
        <AccountId>14</AccountId>
        <AccountType/>
      </UserInfo>
      <UserInfo>
        <DisplayName>Minárik Katarína</DisplayName>
        <AccountId>36</AccountId>
        <AccountType/>
      </UserInfo>
      <UserInfo>
        <DisplayName>Kořínková Iva</DisplayName>
        <AccountId>17</AccountId>
        <AccountType/>
      </UserInfo>
      <UserInfo>
        <DisplayName>Řezníčková Blanka</DisplayName>
        <AccountId>262</AccountId>
        <AccountType/>
      </UserInfo>
      <UserInfo>
        <DisplayName>Pokorný Lukáš Ing</DisplayName>
        <AccountId>271</AccountId>
        <AccountType/>
      </UserInfo>
      <UserInfo>
        <DisplayName>Andelová Barbara</DisplayName>
        <AccountId>173</AccountId>
        <AccountType/>
      </UserInfo>
      <UserInfo>
        <DisplayName>Novák Antonín</DisplayName>
        <AccountId>55</AccountId>
        <AccountType/>
      </UserInfo>
      <UserInfo>
        <DisplayName>Brachtl Daniel</DisplayName>
        <AccountId>92</AccountId>
        <AccountType/>
      </UserInfo>
      <UserInfo>
        <DisplayName>Králiková Andrea</DisplayName>
        <AccountId>150</AccountId>
        <AccountType/>
      </UserInfo>
      <UserInfo>
        <DisplayName>Randuška David</DisplayName>
        <AccountId>90</AccountId>
        <AccountType/>
      </UserInfo>
      <UserInfo>
        <DisplayName>Hofmanová Tereza</DisplayName>
        <AccountId>164</AccountId>
        <AccountType/>
      </UserInfo>
      <UserInfo>
        <DisplayName>Orsáková Štěpánka</DisplayName>
        <AccountId>13</AccountId>
        <AccountType/>
      </UserInfo>
      <UserInfo>
        <DisplayName>Kubištová Tereza</DisplayName>
        <AccountId>401</AccountId>
        <AccountType/>
      </UserInfo>
      <UserInfo>
        <DisplayName>Štumpová Konicarová Jana</DisplayName>
        <AccountId>324</AccountId>
        <AccountType/>
      </UserInfo>
      <UserInfo>
        <DisplayName>Poul Martin</DisplayName>
        <AccountId>151</AccountId>
        <AccountType/>
      </UserInfo>
      <UserInfo>
        <DisplayName>Malá Barbora, Ing.</DisplayName>
        <AccountId>412</AccountId>
        <AccountType/>
      </UserInfo>
      <UserInfo>
        <DisplayName>Jordánová Martina</DisplayName>
        <AccountId>39</AccountId>
        <AccountType/>
      </UserInfo>
      <UserInfo>
        <DisplayName>Reismuller František</DisplayName>
        <AccountId>35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B35366E2CBCB49896FA19E99F96364" ma:contentTypeVersion="15" ma:contentTypeDescription="Vytvoří nový dokument" ma:contentTypeScope="" ma:versionID="409ed33df4e96c16821574b0119848ed">
  <xsd:schema xmlns:xsd="http://www.w3.org/2001/XMLSchema" xmlns:xs="http://www.w3.org/2001/XMLSchema" xmlns:p="http://schemas.microsoft.com/office/2006/metadata/properties" xmlns:ns2="236d7d14-6ae3-4280-89fc-a3ff512c507c" xmlns:ns3="e29cf57d-42ca-46e7-9957-408126684ce8" targetNamespace="http://schemas.microsoft.com/office/2006/metadata/properties" ma:root="true" ma:fieldsID="722f18ae40e30457faf995fb0756a518" ns2:_="" ns3:_="">
    <xsd:import namespace="236d7d14-6ae3-4280-89fc-a3ff512c507c"/>
    <xsd:import namespace="e29cf57d-42ca-46e7-9957-408126684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d7d14-6ae3-4280-89fc-a3ff512c50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6e103a7e-7c6f-4637-b287-c1719d6538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cf57d-42ca-46e7-9957-408126684c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Sloupec zachycení celé taxonomie" ma:hidden="true" ma:list="{3c412af8-76e2-4af3-9610-148a1ae75535}" ma:internalName="TaxCatchAll" ma:showField="CatchAllData" ma:web="e29cf57d-42ca-46e7-9957-408126684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FBF4F5-686B-4AD7-AFD2-D80359760D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AE673F-FC88-4AA0-B8C4-DA123F17887E}">
  <ds:schemaRefs>
    <ds:schemaRef ds:uri="236d7d14-6ae3-4280-89fc-a3ff512c507c"/>
    <ds:schemaRef ds:uri="e29cf57d-42ca-46e7-9957-408126684c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72DBD2-346A-4F0C-A740-76D2D3C71BF5}">
  <ds:schemaRefs>
    <ds:schemaRef ds:uri="236d7d14-6ae3-4280-89fc-a3ff512c507c"/>
    <ds:schemaRef ds:uri="e29cf57d-42ca-46e7-9957-408126684c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Širokoúhlá obrazovka</PresentationFormat>
  <Slides>15</Slides>
  <Notes>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rozpracovano_NEW_CZT_ppt_template_16ku9_landofstories_19.6.</vt:lpstr>
      <vt:lpstr> Cestovní ruch v Česku  František Reismüller, ředitel České centrály cestovního ruchu – CzechTourism </vt:lpstr>
      <vt:lpstr>Cestovní ruch v Česku – 3.Q 2024</vt:lpstr>
      <vt:lpstr>Cestovní ruch v Česku – 3.Q 2024/cizinci</vt:lpstr>
      <vt:lpstr>Cestovní ruch v Česku – 3.Q 2024/rezidenti </vt:lpstr>
      <vt:lpstr>Cestovní ruch v Česku – 3.Q 2024</vt:lpstr>
      <vt:lpstr>Cestovní ruch v Česku</vt:lpstr>
      <vt:lpstr>Cestovní ruch v Česku</vt:lpstr>
      <vt:lpstr>Cestovní ruch v Česku leden-září</vt:lpstr>
      <vt:lpstr>Letní sezóna 2024 v datech – ubytování v HUZ  (DCR domácí hosté, PCR cizinci) </vt:lpstr>
      <vt:lpstr>Hlavní komunikační téma CzechTourism  aktivní odpočinek a relax</vt:lpstr>
      <vt:lpstr>Prezentace aplikace PowerPoint</vt:lpstr>
      <vt:lpstr>Konverzní kampaně 2024</vt:lpstr>
      <vt:lpstr>V4 - konverzní kampaň v USA 2024</vt:lpstr>
      <vt:lpstr>Kreativa kampaní 2025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František Reismüller ředitel České centrály cestovního ruchu - CzechTourism</dc:title>
  <dc:creator>Beránková Kateřina</dc:creator>
  <cp:revision>6</cp:revision>
  <cp:lastPrinted>2024-03-13T13:44:28Z</cp:lastPrinted>
  <dcterms:created xsi:type="dcterms:W3CDTF">2024-03-11T08:58:05Z</dcterms:created>
  <dcterms:modified xsi:type="dcterms:W3CDTF">2024-11-10T18:30:38Z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0x0101005BB35366E2CBCB49896FA19E99F96364</vt:lpwstr>
  </property>
  <property fmtid="{D5CDD505-2E9C-101B-9397-08002B2CF9AE}" pid="3" name="MediaServiceImageTags">
    <vt:lpwstr/>
  </property>
</Properties>
</file>