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395" r:id="rId6"/>
    <p:sldId id="415" r:id="rId7"/>
    <p:sldId id="380" r:id="rId8"/>
    <p:sldId id="382" r:id="rId9"/>
    <p:sldId id="391" r:id="rId10"/>
    <p:sldId id="390" r:id="rId11"/>
    <p:sldId id="410" r:id="rId12"/>
    <p:sldId id="411" r:id="rId13"/>
    <p:sldId id="412" r:id="rId14"/>
    <p:sldId id="413" r:id="rId15"/>
    <p:sldId id="401" r:id="rId16"/>
    <p:sldId id="368" r:id="rId17"/>
    <p:sldId id="302" r:id="rId18"/>
    <p:sldId id="303" r:id="rId19"/>
    <p:sldId id="300" r:id="rId20"/>
    <p:sldId id="289" r:id="rId21"/>
    <p:sldId id="399" r:id="rId22"/>
    <p:sldId id="301" r:id="rId23"/>
    <p:sldId id="400" r:id="rId24"/>
    <p:sldId id="372" r:id="rId25"/>
    <p:sldId id="387" r:id="rId26"/>
    <p:sldId id="393" r:id="rId27"/>
    <p:sldId id="404" r:id="rId28"/>
    <p:sldId id="405" r:id="rId29"/>
    <p:sldId id="406" r:id="rId30"/>
    <p:sldId id="409" r:id="rId31"/>
    <p:sldId id="264" r:id="rId32"/>
  </p:sldIdLst>
  <p:sldSz cx="12192000" cy="6858000"/>
  <p:notesSz cx="6797675" cy="9926638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6B"/>
    <a:srgbClr val="064365"/>
    <a:srgbClr val="009FE6"/>
    <a:srgbClr val="007FB8"/>
    <a:srgbClr val="006A9A"/>
    <a:srgbClr val="0063AC"/>
    <a:srgbClr val="FF7575"/>
    <a:srgbClr val="E00029"/>
    <a:srgbClr val="A3A3A3"/>
    <a:srgbClr val="00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3B2C3-AEAF-4474-A0A6-5E67F8AF6A25}" v="1925" dt="2025-09-29T15:02:16.121"/>
    <p1510:client id="{62E6B19C-E870-1EB6-C221-E1599509FB1E}" v="107" dt="2025-09-29T07:58:16.130"/>
    <p1510:client id="{B5E56D96-88CC-80F7-6059-38435B49EF6B}" v="1323" dt="2025-09-29T08:38:50.951"/>
    <p1510:client id="{C9320BEF-2ACE-4CE9-A0DC-376E34B2527D}" v="1528" dt="2025-09-29T18:38:00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80" y="6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TOVÁ Kateřina" userId="c598ebee-646a-444b-ab03-96c31203335f" providerId="ADAL" clId="{C28A1857-32BA-4085-8FE1-F32977725A23}"/>
    <pc:docChg chg="undo custSel addSld delSld modSld">
      <pc:chgData name="TRANTOVÁ Kateřina" userId="c598ebee-646a-444b-ab03-96c31203335f" providerId="ADAL" clId="{C28A1857-32BA-4085-8FE1-F32977725A23}" dt="2025-09-26T06:47:29.690" v="191" actId="1076"/>
      <pc:docMkLst>
        <pc:docMk/>
      </pc:docMkLst>
      <pc:sldChg chg="modSp add mod">
        <pc:chgData name="TRANTOVÁ Kateřina" userId="c598ebee-646a-444b-ab03-96c31203335f" providerId="ADAL" clId="{C28A1857-32BA-4085-8FE1-F32977725A23}" dt="2025-09-26T06:46:02.611" v="176" actId="20577"/>
        <pc:sldMkLst>
          <pc:docMk/>
          <pc:sldMk cId="859636224" sldId="401"/>
        </pc:sldMkLst>
        <pc:spChg chg="mod">
          <ac:chgData name="TRANTOVÁ Kateřina" userId="c598ebee-646a-444b-ab03-96c31203335f" providerId="ADAL" clId="{C28A1857-32BA-4085-8FE1-F32977725A23}" dt="2025-09-26T06:46:02.611" v="176" actId="20577"/>
          <ac:spMkLst>
            <pc:docMk/>
            <pc:sldMk cId="859636224" sldId="401"/>
            <ac:spMk id="3" creationId="{B66CEBE1-24BC-6C39-2C3C-45E26BA0C783}"/>
          </ac:spMkLst>
        </pc:spChg>
        <pc:spChg chg="mod">
          <ac:chgData name="TRANTOVÁ Kateřina" userId="c598ebee-646a-444b-ab03-96c31203335f" providerId="ADAL" clId="{C28A1857-32BA-4085-8FE1-F32977725A23}" dt="2025-09-26T06:43:36.979" v="116" actId="5793"/>
          <ac:spMkLst>
            <pc:docMk/>
            <pc:sldMk cId="859636224" sldId="401"/>
            <ac:spMk id="5" creationId="{79B893D9-EFEC-46E7-92D4-5E0C67E4A5D4}"/>
          </ac:spMkLst>
        </pc:spChg>
      </pc:sldChg>
      <pc:sldChg chg="addSp delSp modSp add mod">
        <pc:chgData name="TRANTOVÁ Kateřina" userId="c598ebee-646a-444b-ab03-96c31203335f" providerId="ADAL" clId="{C28A1857-32BA-4085-8FE1-F32977725A23}" dt="2025-09-26T06:47:29.690" v="191" actId="1076"/>
        <pc:sldMkLst>
          <pc:docMk/>
          <pc:sldMk cId="866307421" sldId="402"/>
        </pc:sldMkLst>
      </pc:sldChg>
      <pc:sldChg chg="modSp add del mod">
        <pc:chgData name="TRANTOVÁ Kateřina" userId="c598ebee-646a-444b-ab03-96c31203335f" providerId="ADAL" clId="{C28A1857-32BA-4085-8FE1-F32977725A23}" dt="2025-09-26T06:45:35.898" v="120"/>
        <pc:sldMkLst>
          <pc:docMk/>
          <pc:sldMk cId="3735757719" sldId="402"/>
        </pc:sldMkLst>
      </pc:sldChg>
    </pc:docChg>
  </pc:docChgLst>
  <pc:docChgLst>
    <pc:chgData name="SOVA Tomáš" userId="964b2923-c868-4ba5-8a37-5dac6c40c729" providerId="ADAL" clId="{C9320BEF-2ACE-4CE9-A0DC-376E34B2527D}"/>
    <pc:docChg chg="undo redo custSel addSld delSld modSld sldOrd">
      <pc:chgData name="SOVA Tomáš" userId="964b2923-c868-4ba5-8a37-5dac6c40c729" providerId="ADAL" clId="{C9320BEF-2ACE-4CE9-A0DC-376E34B2527D}" dt="2025-09-29T18:38:00.321" v="7297" actId="1076"/>
      <pc:docMkLst>
        <pc:docMk/>
      </pc:docMkLst>
      <pc:sldChg chg="del">
        <pc:chgData name="SOVA Tomáš" userId="964b2923-c868-4ba5-8a37-5dac6c40c729" providerId="ADAL" clId="{C9320BEF-2ACE-4CE9-A0DC-376E34B2527D}" dt="2025-09-29T15:15:45.849" v="6843" actId="47"/>
        <pc:sldMkLst>
          <pc:docMk/>
          <pc:sldMk cId="484028942" sldId="281"/>
        </pc:sldMkLst>
      </pc:sldChg>
      <pc:sldChg chg="addSp delSp modSp mod modAnim">
        <pc:chgData name="SOVA Tomáš" userId="964b2923-c868-4ba5-8a37-5dac6c40c729" providerId="ADAL" clId="{C9320BEF-2ACE-4CE9-A0DC-376E34B2527D}" dt="2025-09-25T08:43:44.750" v="5152"/>
        <pc:sldMkLst>
          <pc:docMk/>
          <pc:sldMk cId="186246192" sldId="289"/>
        </pc:sldMkLst>
        <pc:spChg chg="mod">
          <ac:chgData name="SOVA Tomáš" userId="964b2923-c868-4ba5-8a37-5dac6c40c729" providerId="ADAL" clId="{C9320BEF-2ACE-4CE9-A0DC-376E34B2527D}" dt="2025-09-25T07:26:10.006" v="3227" actId="27636"/>
          <ac:spMkLst>
            <pc:docMk/>
            <pc:sldMk cId="186246192" sldId="289"/>
            <ac:spMk id="5" creationId="{A6D7701E-A3B2-1342-B036-7187338FCEE8}"/>
          </ac:spMkLst>
        </pc:spChg>
        <pc:spChg chg="add mod">
          <ac:chgData name="SOVA Tomáš" userId="964b2923-c868-4ba5-8a37-5dac6c40c729" providerId="ADAL" clId="{C9320BEF-2ACE-4CE9-A0DC-376E34B2527D}" dt="2025-09-24T15:46:20.558" v="2249" actId="1076"/>
          <ac:spMkLst>
            <pc:docMk/>
            <pc:sldMk cId="186246192" sldId="289"/>
            <ac:spMk id="12" creationId="{FD04862F-F1F4-2550-847C-4A14E7601D9D}"/>
          </ac:spMkLst>
        </pc:spChg>
        <pc:spChg chg="add mod">
          <ac:chgData name="SOVA Tomáš" userId="964b2923-c868-4ba5-8a37-5dac6c40c729" providerId="ADAL" clId="{C9320BEF-2ACE-4CE9-A0DC-376E34B2527D}" dt="2025-09-25T07:24:20.354" v="3224" actId="1076"/>
          <ac:spMkLst>
            <pc:docMk/>
            <pc:sldMk cId="186246192" sldId="289"/>
            <ac:spMk id="14" creationId="{189CDF40-F63E-28AE-1B88-7CB7E582E9E7}"/>
          </ac:spMkLst>
        </pc:spChg>
        <pc:spChg chg="add mod">
          <ac:chgData name="SOVA Tomáš" userId="964b2923-c868-4ba5-8a37-5dac6c40c729" providerId="ADAL" clId="{C9320BEF-2ACE-4CE9-A0DC-376E34B2527D}" dt="2025-09-24T15:46:20.558" v="2249" actId="1076"/>
          <ac:spMkLst>
            <pc:docMk/>
            <pc:sldMk cId="186246192" sldId="289"/>
            <ac:spMk id="15" creationId="{D71D19AC-70B7-FF01-FFAE-FCC77D63124A}"/>
          </ac:spMkLst>
        </pc:spChg>
        <pc:spChg chg="mod topLvl">
          <ac:chgData name="SOVA Tomáš" userId="964b2923-c868-4ba5-8a37-5dac6c40c729" providerId="ADAL" clId="{C9320BEF-2ACE-4CE9-A0DC-376E34B2527D}" dt="2025-09-24T15:46:23.742" v="2250" actId="1076"/>
          <ac:spMkLst>
            <pc:docMk/>
            <pc:sldMk cId="186246192" sldId="289"/>
            <ac:spMk id="16" creationId="{80469BF0-5737-1E05-EC8D-90CA88E2DCD4}"/>
          </ac:spMkLst>
        </pc:spChg>
        <pc:spChg chg="add mod">
          <ac:chgData name="SOVA Tomáš" userId="964b2923-c868-4ba5-8a37-5dac6c40c729" providerId="ADAL" clId="{C9320BEF-2ACE-4CE9-A0DC-376E34B2527D}" dt="2025-09-24T15:46:20.558" v="2249" actId="1076"/>
          <ac:spMkLst>
            <pc:docMk/>
            <pc:sldMk cId="186246192" sldId="289"/>
            <ac:spMk id="17" creationId="{1FC27C4E-1374-08A6-0322-C81400B54D44}"/>
          </ac:spMkLst>
        </pc:spChg>
        <pc:spChg chg="add mod">
          <ac:chgData name="SOVA Tomáš" userId="964b2923-c868-4ba5-8a37-5dac6c40c729" providerId="ADAL" clId="{C9320BEF-2ACE-4CE9-A0DC-376E34B2527D}" dt="2025-09-24T15:46:20.558" v="2249" actId="1076"/>
          <ac:spMkLst>
            <pc:docMk/>
            <pc:sldMk cId="186246192" sldId="289"/>
            <ac:spMk id="18" creationId="{2B231B71-3AC1-EAE0-AB80-16D3AFB33105}"/>
          </ac:spMkLst>
        </pc:spChg>
        <pc:spChg chg="add mod">
          <ac:chgData name="SOVA Tomáš" userId="964b2923-c868-4ba5-8a37-5dac6c40c729" providerId="ADAL" clId="{C9320BEF-2ACE-4CE9-A0DC-376E34B2527D}" dt="2025-09-25T07:24:29.016" v="3225" actId="1076"/>
          <ac:spMkLst>
            <pc:docMk/>
            <pc:sldMk cId="186246192" sldId="289"/>
            <ac:spMk id="19" creationId="{140E3FD2-EF3C-D8B2-3B61-E35B511CD9F6}"/>
          </ac:spMkLst>
        </pc:spChg>
      </pc:sldChg>
      <pc:sldChg chg="modSp del mod">
        <pc:chgData name="SOVA Tomáš" userId="964b2923-c868-4ba5-8a37-5dac6c40c729" providerId="ADAL" clId="{C9320BEF-2ACE-4CE9-A0DC-376E34B2527D}" dt="2025-09-24T15:24:22.259" v="1402" actId="47"/>
        <pc:sldMkLst>
          <pc:docMk/>
          <pc:sldMk cId="494103189" sldId="298"/>
        </pc:sldMkLst>
      </pc:sldChg>
      <pc:sldChg chg="addSp delSp modSp mod ord">
        <pc:chgData name="SOVA Tomáš" userId="964b2923-c868-4ba5-8a37-5dac6c40c729" providerId="ADAL" clId="{C9320BEF-2ACE-4CE9-A0DC-376E34B2527D}" dt="2025-09-25T06:55:29.730" v="2542" actId="20577"/>
        <pc:sldMkLst>
          <pc:docMk/>
          <pc:sldMk cId="1400530051" sldId="300"/>
        </pc:sldMkLst>
        <pc:spChg chg="mod">
          <ac:chgData name="SOVA Tomáš" userId="964b2923-c868-4ba5-8a37-5dac6c40c729" providerId="ADAL" clId="{C9320BEF-2ACE-4CE9-A0DC-376E34B2527D}" dt="2025-09-25T06:55:29.730" v="2542" actId="20577"/>
          <ac:spMkLst>
            <pc:docMk/>
            <pc:sldMk cId="1400530051" sldId="300"/>
            <ac:spMk id="2" creationId="{43C0DDCE-8232-F1E9-B70A-1CDBC53DCD52}"/>
          </ac:spMkLst>
        </pc:spChg>
        <pc:spChg chg="mod">
          <ac:chgData name="SOVA Tomáš" userId="964b2923-c868-4ba5-8a37-5dac6c40c729" providerId="ADAL" clId="{C9320BEF-2ACE-4CE9-A0DC-376E34B2527D}" dt="2025-09-24T15:34:44.617" v="1612" actId="20577"/>
          <ac:spMkLst>
            <pc:docMk/>
            <pc:sldMk cId="1400530051" sldId="300"/>
            <ac:spMk id="5" creationId="{A6D7701E-A3B2-1342-B036-7187338FCEE8}"/>
          </ac:spMkLst>
        </pc:spChg>
        <pc:spChg chg="add mod">
          <ac:chgData name="SOVA Tomáš" userId="964b2923-c868-4ba5-8a37-5dac6c40c729" providerId="ADAL" clId="{C9320BEF-2ACE-4CE9-A0DC-376E34B2527D}" dt="2025-09-25T06:07:57.107" v="2345" actId="255"/>
          <ac:spMkLst>
            <pc:docMk/>
            <pc:sldMk cId="1400530051" sldId="300"/>
            <ac:spMk id="11" creationId="{34740A96-995B-8978-0728-2C5D1EB9322A}"/>
          </ac:spMkLst>
        </pc:spChg>
      </pc:sldChg>
      <pc:sldChg chg="addSp delSp modSp mod">
        <pc:chgData name="SOVA Tomáš" userId="964b2923-c868-4ba5-8a37-5dac6c40c729" providerId="ADAL" clId="{C9320BEF-2ACE-4CE9-A0DC-376E34B2527D}" dt="2025-09-25T12:41:43.753" v="5174" actId="1076"/>
        <pc:sldMkLst>
          <pc:docMk/>
          <pc:sldMk cId="174729820" sldId="301"/>
        </pc:sldMkLst>
        <pc:spChg chg="mod">
          <ac:chgData name="SOVA Tomáš" userId="964b2923-c868-4ba5-8a37-5dac6c40c729" providerId="ADAL" clId="{C9320BEF-2ACE-4CE9-A0DC-376E34B2527D}" dt="2025-09-25T12:41:43.753" v="5174" actId="1076"/>
          <ac:spMkLst>
            <pc:docMk/>
            <pc:sldMk cId="174729820" sldId="301"/>
            <ac:spMk id="5" creationId="{A6D7701E-A3B2-1342-B036-7187338FCEE8}"/>
          </ac:spMkLst>
        </pc:spChg>
        <pc:spChg chg="add mod">
          <ac:chgData name="SOVA Tomáš" userId="964b2923-c868-4ba5-8a37-5dac6c40c729" providerId="ADAL" clId="{C9320BEF-2ACE-4CE9-A0DC-376E34B2527D}" dt="2025-09-25T07:08:27.223" v="2734" actId="20577"/>
          <ac:spMkLst>
            <pc:docMk/>
            <pc:sldMk cId="174729820" sldId="301"/>
            <ac:spMk id="7" creationId="{FB5EBE29-59E6-6B41-3A37-0DF1004FD0EC}"/>
          </ac:spMkLst>
        </pc:spChg>
        <pc:spChg chg="add mod">
          <ac:chgData name="SOVA Tomáš" userId="964b2923-c868-4ba5-8a37-5dac6c40c729" providerId="ADAL" clId="{C9320BEF-2ACE-4CE9-A0DC-376E34B2527D}" dt="2025-09-25T12:34:26.767" v="5156" actId="1076"/>
          <ac:spMkLst>
            <pc:docMk/>
            <pc:sldMk cId="174729820" sldId="301"/>
            <ac:spMk id="10" creationId="{8BBCCDC6-E63E-8CCA-AE62-0C4BD197F326}"/>
          </ac:spMkLst>
        </pc:spChg>
        <pc:spChg chg="add mod">
          <ac:chgData name="SOVA Tomáš" userId="964b2923-c868-4ba5-8a37-5dac6c40c729" providerId="ADAL" clId="{C9320BEF-2ACE-4CE9-A0DC-376E34B2527D}" dt="2025-09-25T08:22:29.780" v="5029"/>
          <ac:spMkLst>
            <pc:docMk/>
            <pc:sldMk cId="174729820" sldId="301"/>
            <ac:spMk id="12" creationId="{41A0A59F-36EE-7CC1-5D27-55C507B332C8}"/>
          </ac:spMkLst>
        </pc:spChg>
      </pc:sldChg>
      <pc:sldChg chg="addSp delSp modSp mod">
        <pc:chgData name="SOVA Tomáš" userId="964b2923-c868-4ba5-8a37-5dac6c40c729" providerId="ADAL" clId="{C9320BEF-2ACE-4CE9-A0DC-376E34B2527D}" dt="2025-09-25T06:57:47.289" v="2550" actId="207"/>
        <pc:sldMkLst>
          <pc:docMk/>
          <pc:sldMk cId="3212427241" sldId="302"/>
        </pc:sldMkLst>
        <pc:spChg chg="mod">
          <ac:chgData name="SOVA Tomáš" userId="964b2923-c868-4ba5-8a37-5dac6c40c729" providerId="ADAL" clId="{C9320BEF-2ACE-4CE9-A0DC-376E34B2527D}" dt="2025-09-24T15:01:59.156" v="812" actId="1076"/>
          <ac:spMkLst>
            <pc:docMk/>
            <pc:sldMk cId="3212427241" sldId="302"/>
            <ac:spMk id="5" creationId="{890D0E0F-0D4E-5149-A594-2761AB021A45}"/>
          </ac:spMkLst>
        </pc:spChg>
        <pc:spChg chg="mod">
          <ac:chgData name="SOVA Tomáš" userId="964b2923-c868-4ba5-8a37-5dac6c40c729" providerId="ADAL" clId="{C9320BEF-2ACE-4CE9-A0DC-376E34B2527D}" dt="2025-09-25T06:57:47.289" v="2550" actId="207"/>
          <ac:spMkLst>
            <pc:docMk/>
            <pc:sldMk cId="3212427241" sldId="302"/>
            <ac:spMk id="8" creationId="{3BCB07DE-9E31-EDA7-4014-31A61BFEBA0D}"/>
          </ac:spMkLst>
        </pc:spChg>
        <pc:spChg chg="add mod">
          <ac:chgData name="SOVA Tomáš" userId="964b2923-c868-4ba5-8a37-5dac6c40c729" providerId="ADAL" clId="{C9320BEF-2ACE-4CE9-A0DC-376E34B2527D}" dt="2025-09-25T06:07:20.303" v="2336" actId="1076"/>
          <ac:spMkLst>
            <pc:docMk/>
            <pc:sldMk cId="3212427241" sldId="302"/>
            <ac:spMk id="10" creationId="{7F2A6FFD-21FA-31C4-40C6-EFC7E92EB020}"/>
          </ac:spMkLst>
        </pc:spChg>
      </pc:sldChg>
      <pc:sldChg chg="addSp delSp modSp mod modAnim">
        <pc:chgData name="SOVA Tomáš" userId="964b2923-c868-4ba5-8a37-5dac6c40c729" providerId="ADAL" clId="{C9320BEF-2ACE-4CE9-A0DC-376E34B2527D}" dt="2025-09-25T08:38:00.277" v="5111"/>
        <pc:sldMkLst>
          <pc:docMk/>
          <pc:sldMk cId="3269223827" sldId="303"/>
        </pc:sldMkLst>
        <pc:spChg chg="add mod">
          <ac:chgData name="SOVA Tomáš" userId="964b2923-c868-4ba5-8a37-5dac6c40c729" providerId="ADAL" clId="{C9320BEF-2ACE-4CE9-A0DC-376E34B2527D}" dt="2025-09-24T15:14:37.464" v="1156" actId="14100"/>
          <ac:spMkLst>
            <pc:docMk/>
            <pc:sldMk cId="3269223827" sldId="303"/>
            <ac:spMk id="3" creationId="{94222C6A-3FB2-9C78-EB98-31BC08683527}"/>
          </ac:spMkLst>
        </pc:spChg>
        <pc:spChg chg="mod">
          <ac:chgData name="SOVA Tomáš" userId="964b2923-c868-4ba5-8a37-5dac6c40c729" providerId="ADAL" clId="{C9320BEF-2ACE-4CE9-A0DC-376E34B2527D}" dt="2025-09-24T15:09:49.693" v="1087" actId="20577"/>
          <ac:spMkLst>
            <pc:docMk/>
            <pc:sldMk cId="3269223827" sldId="303"/>
            <ac:spMk id="5" creationId="{A6D7701E-A3B2-1342-B036-7187338FCEE8}"/>
          </ac:spMkLst>
        </pc:spChg>
        <pc:spChg chg="add mod">
          <ac:chgData name="SOVA Tomáš" userId="964b2923-c868-4ba5-8a37-5dac6c40c729" providerId="ADAL" clId="{C9320BEF-2ACE-4CE9-A0DC-376E34B2527D}" dt="2025-09-25T08:37:42.946" v="5109" actId="1076"/>
          <ac:spMkLst>
            <pc:docMk/>
            <pc:sldMk cId="3269223827" sldId="303"/>
            <ac:spMk id="7" creationId="{05AD7AED-A4CD-54C8-BC41-F114380CC97D}"/>
          </ac:spMkLst>
        </pc:spChg>
        <pc:spChg chg="add mod">
          <ac:chgData name="SOVA Tomáš" userId="964b2923-c868-4ba5-8a37-5dac6c40c729" providerId="ADAL" clId="{C9320BEF-2ACE-4CE9-A0DC-376E34B2527D}" dt="2025-09-25T08:37:47.035" v="5110" actId="1076"/>
          <ac:spMkLst>
            <pc:docMk/>
            <pc:sldMk cId="3269223827" sldId="303"/>
            <ac:spMk id="11" creationId="{1DBF735B-298D-FDE9-FB02-B7AA0D1211A7}"/>
          </ac:spMkLst>
        </pc:spChg>
        <pc:spChg chg="mod">
          <ac:chgData name="SOVA Tomáš" userId="964b2923-c868-4ba5-8a37-5dac6c40c729" providerId="ADAL" clId="{C9320BEF-2ACE-4CE9-A0DC-376E34B2527D}" dt="2025-09-24T15:27:12.484" v="1542" actId="255"/>
          <ac:spMkLst>
            <pc:docMk/>
            <pc:sldMk cId="3269223827" sldId="303"/>
            <ac:spMk id="17" creationId="{1FA39B4B-C6E7-D8A1-C31F-C5A5D7B7EBBF}"/>
          </ac:spMkLst>
        </pc:spChg>
      </pc:sldChg>
      <pc:sldChg chg="modSp mod">
        <pc:chgData name="SOVA Tomáš" userId="964b2923-c868-4ba5-8a37-5dac6c40c729" providerId="ADAL" clId="{C9320BEF-2ACE-4CE9-A0DC-376E34B2527D}" dt="2025-09-24T13:38:33.466" v="26" actId="20577"/>
        <pc:sldMkLst>
          <pc:docMk/>
          <pc:sldMk cId="1827425198" sldId="368"/>
        </pc:sldMkLst>
        <pc:spChg chg="mod">
          <ac:chgData name="SOVA Tomáš" userId="964b2923-c868-4ba5-8a37-5dac6c40c729" providerId="ADAL" clId="{C9320BEF-2ACE-4CE9-A0DC-376E34B2527D}" dt="2025-09-24T13:38:33.466" v="26" actId="20577"/>
          <ac:spMkLst>
            <pc:docMk/>
            <pc:sldMk cId="1827425198" sldId="368"/>
            <ac:spMk id="49" creationId="{77792AA4-3347-7051-8347-96FE4866CBCF}"/>
          </ac:spMkLst>
        </pc:spChg>
      </pc:sldChg>
      <pc:sldChg chg="modSp mod">
        <pc:chgData name="SOVA Tomáš" userId="964b2923-c868-4ba5-8a37-5dac6c40c729" providerId="ADAL" clId="{C9320BEF-2ACE-4CE9-A0DC-376E34B2527D}" dt="2025-09-29T12:37:12.921" v="6494" actId="20577"/>
        <pc:sldMkLst>
          <pc:docMk/>
          <pc:sldMk cId="3121350334" sldId="372"/>
        </pc:sldMkLst>
        <pc:spChg chg="mod">
          <ac:chgData name="SOVA Tomáš" userId="964b2923-c868-4ba5-8a37-5dac6c40c729" providerId="ADAL" clId="{C9320BEF-2ACE-4CE9-A0DC-376E34B2527D}" dt="2025-09-29T12:37:12.921" v="6494" actId="20577"/>
          <ac:spMkLst>
            <pc:docMk/>
            <pc:sldMk cId="3121350334" sldId="372"/>
            <ac:spMk id="6" creationId="{8CE3162B-01EE-7E16-651C-90B68EAF8DF7}"/>
          </ac:spMkLst>
        </pc:spChg>
      </pc:sldChg>
      <pc:sldChg chg="modSp">
        <pc:chgData name="SOVA Tomáš" userId="964b2923-c868-4ba5-8a37-5dac6c40c729" providerId="ADAL" clId="{C9320BEF-2ACE-4CE9-A0DC-376E34B2527D}" dt="2025-09-29T11:12:35.126" v="5676" actId="1076"/>
        <pc:sldMkLst>
          <pc:docMk/>
          <pc:sldMk cId="3191339143" sldId="380"/>
        </pc:sldMkLst>
        <pc:picChg chg="mod">
          <ac:chgData name="SOVA Tomáš" userId="964b2923-c868-4ba5-8a37-5dac6c40c729" providerId="ADAL" clId="{C9320BEF-2ACE-4CE9-A0DC-376E34B2527D}" dt="2025-09-29T11:12:35.126" v="5676" actId="1076"/>
          <ac:picMkLst>
            <pc:docMk/>
            <pc:sldMk cId="3191339143" sldId="380"/>
            <ac:picMk id="1028" creationId="{86FA3847-5A45-1CC4-B46C-375C45C15E71}"/>
          </ac:picMkLst>
        </pc:picChg>
      </pc:sldChg>
      <pc:sldChg chg="modSp mod">
        <pc:chgData name="SOVA Tomáš" userId="964b2923-c868-4ba5-8a37-5dac6c40c729" providerId="ADAL" clId="{C9320BEF-2ACE-4CE9-A0DC-376E34B2527D}" dt="2025-09-29T12:21:06.193" v="6340" actId="20577"/>
        <pc:sldMkLst>
          <pc:docMk/>
          <pc:sldMk cId="291201182" sldId="382"/>
        </pc:sldMkLst>
        <pc:spChg chg="mod">
          <ac:chgData name="SOVA Tomáš" userId="964b2923-c868-4ba5-8a37-5dac6c40c729" providerId="ADAL" clId="{C9320BEF-2ACE-4CE9-A0DC-376E34B2527D}" dt="2025-09-29T12:21:06.193" v="6340" actId="20577"/>
          <ac:spMkLst>
            <pc:docMk/>
            <pc:sldMk cId="291201182" sldId="382"/>
            <ac:spMk id="5" creationId="{79B893D9-EFEC-46E7-92D4-5E0C67E4A5D4}"/>
          </ac:spMkLst>
        </pc:spChg>
      </pc:sldChg>
      <pc:sldChg chg="modSp mod">
        <pc:chgData name="SOVA Tomáš" userId="964b2923-c868-4ba5-8a37-5dac6c40c729" providerId="ADAL" clId="{C9320BEF-2ACE-4CE9-A0DC-376E34B2527D}" dt="2025-09-24T13:35:05.362" v="0" actId="14100"/>
        <pc:sldMkLst>
          <pc:docMk/>
          <pc:sldMk cId="619677640" sldId="384"/>
        </pc:sldMkLst>
      </pc:sldChg>
      <pc:sldChg chg="modSp mod">
        <pc:chgData name="SOVA Tomáš" userId="964b2923-c868-4ba5-8a37-5dac6c40c729" providerId="ADAL" clId="{C9320BEF-2ACE-4CE9-A0DC-376E34B2527D}" dt="2025-09-29T15:44:21.498" v="7142" actId="6549"/>
        <pc:sldMkLst>
          <pc:docMk/>
          <pc:sldMk cId="32520020" sldId="387"/>
        </pc:sldMkLst>
        <pc:spChg chg="mod">
          <ac:chgData name="SOVA Tomáš" userId="964b2923-c868-4ba5-8a37-5dac6c40c729" providerId="ADAL" clId="{C9320BEF-2ACE-4CE9-A0DC-376E34B2527D}" dt="2025-09-29T15:44:21.498" v="7142" actId="6549"/>
          <ac:spMkLst>
            <pc:docMk/>
            <pc:sldMk cId="32520020" sldId="387"/>
            <ac:spMk id="4" creationId="{E9F85B1A-75B0-D632-249C-BA6F4DF72358}"/>
          </ac:spMkLst>
        </pc:spChg>
      </pc:sldChg>
      <pc:sldChg chg="addSp delSp modSp mod">
        <pc:chgData name="SOVA Tomáš" userId="964b2923-c868-4ba5-8a37-5dac6c40c729" providerId="ADAL" clId="{C9320BEF-2ACE-4CE9-A0DC-376E34B2527D}" dt="2025-09-29T18:31:01.258" v="7261" actId="108"/>
        <pc:sldMkLst>
          <pc:docMk/>
          <pc:sldMk cId="1606358033" sldId="391"/>
        </pc:sldMkLst>
        <pc:spChg chg="add del mod">
          <ac:chgData name="SOVA Tomáš" userId="964b2923-c868-4ba5-8a37-5dac6c40c729" providerId="ADAL" clId="{C9320BEF-2ACE-4CE9-A0DC-376E34B2527D}" dt="2025-09-29T11:50:21.271" v="5693" actId="478"/>
          <ac:spMkLst>
            <pc:docMk/>
            <pc:sldMk cId="1606358033" sldId="391"/>
            <ac:spMk id="19" creationId="{2BBD60F8-9E98-3082-5B8E-1A14A4588916}"/>
          </ac:spMkLst>
        </pc:spChg>
        <pc:spChg chg="add del">
          <ac:chgData name="SOVA Tomáš" userId="964b2923-c868-4ba5-8a37-5dac6c40c729" providerId="ADAL" clId="{C9320BEF-2ACE-4CE9-A0DC-376E34B2527D}" dt="2025-09-29T11:58:25.509" v="5699" actId="11529"/>
          <ac:spMkLst>
            <pc:docMk/>
            <pc:sldMk cId="1606358033" sldId="391"/>
            <ac:spMk id="20" creationId="{A42C7768-E262-8F60-C6CE-39C1B33C1B74}"/>
          </ac:spMkLst>
        </pc:spChg>
        <pc:spChg chg="add mod">
          <ac:chgData name="SOVA Tomáš" userId="964b2923-c868-4ba5-8a37-5dac6c40c729" providerId="ADAL" clId="{C9320BEF-2ACE-4CE9-A0DC-376E34B2527D}" dt="2025-09-29T18:30:41.341" v="7256" actId="14861"/>
          <ac:spMkLst>
            <pc:docMk/>
            <pc:sldMk cId="1606358033" sldId="391"/>
            <ac:spMk id="21" creationId="{08036CE5-2ECA-5BCF-2216-A217964FDE00}"/>
          </ac:spMkLst>
        </pc:spChg>
        <pc:spChg chg="add mod">
          <ac:chgData name="SOVA Tomáš" userId="964b2923-c868-4ba5-8a37-5dac6c40c729" providerId="ADAL" clId="{C9320BEF-2ACE-4CE9-A0DC-376E34B2527D}" dt="2025-09-29T18:30:45.569" v="7257" actId="108"/>
          <ac:spMkLst>
            <pc:docMk/>
            <pc:sldMk cId="1606358033" sldId="391"/>
            <ac:spMk id="22" creationId="{E943663A-37FE-AF8B-64C8-AFA74713F35B}"/>
          </ac:spMkLst>
        </pc:spChg>
        <pc:spChg chg="add mod">
          <ac:chgData name="SOVA Tomáš" userId="964b2923-c868-4ba5-8a37-5dac6c40c729" providerId="ADAL" clId="{C9320BEF-2ACE-4CE9-A0DC-376E34B2527D}" dt="2025-09-29T18:30:57.772" v="7258" actId="108"/>
          <ac:spMkLst>
            <pc:docMk/>
            <pc:sldMk cId="1606358033" sldId="391"/>
            <ac:spMk id="23" creationId="{2C4486F9-F027-8675-E895-19E4C57CBA7C}"/>
          </ac:spMkLst>
        </pc:spChg>
        <pc:spChg chg="add del mod">
          <ac:chgData name="SOVA Tomáš" userId="964b2923-c868-4ba5-8a37-5dac6c40c729" providerId="ADAL" clId="{C9320BEF-2ACE-4CE9-A0DC-376E34B2527D}" dt="2025-09-29T12:03:58.223" v="5734" actId="478"/>
          <ac:spMkLst>
            <pc:docMk/>
            <pc:sldMk cId="1606358033" sldId="391"/>
            <ac:spMk id="24" creationId="{B051E1F1-9FD4-D37B-DF6D-FFDFA955187A}"/>
          </ac:spMkLst>
        </pc:spChg>
        <pc:spChg chg="add del mod">
          <ac:chgData name="SOVA Tomáš" userId="964b2923-c868-4ba5-8a37-5dac6c40c729" providerId="ADAL" clId="{C9320BEF-2ACE-4CE9-A0DC-376E34B2527D}" dt="2025-09-29T12:03:58.223" v="5734" actId="478"/>
          <ac:spMkLst>
            <pc:docMk/>
            <pc:sldMk cId="1606358033" sldId="391"/>
            <ac:spMk id="25" creationId="{236ABB87-E597-CE58-DA45-1D7C45F84B9F}"/>
          </ac:spMkLst>
        </pc:spChg>
        <pc:spChg chg="add del mod">
          <ac:chgData name="SOVA Tomáš" userId="964b2923-c868-4ba5-8a37-5dac6c40c729" providerId="ADAL" clId="{C9320BEF-2ACE-4CE9-A0DC-376E34B2527D}" dt="2025-09-29T12:03:58.223" v="5734" actId="478"/>
          <ac:spMkLst>
            <pc:docMk/>
            <pc:sldMk cId="1606358033" sldId="391"/>
            <ac:spMk id="26" creationId="{7C0B2DC3-FB5F-A222-14F1-0A21C353EE61}"/>
          </ac:spMkLst>
        </pc:spChg>
        <pc:spChg chg="add mod">
          <ac:chgData name="SOVA Tomáš" userId="964b2923-c868-4ba5-8a37-5dac6c40c729" providerId="ADAL" clId="{C9320BEF-2ACE-4CE9-A0DC-376E34B2527D}" dt="2025-09-29T18:31:01.258" v="7261" actId="108"/>
          <ac:spMkLst>
            <pc:docMk/>
            <pc:sldMk cId="1606358033" sldId="391"/>
            <ac:spMk id="27" creationId="{B407F632-DE8D-25E3-C7B1-5A19B394177D}"/>
          </ac:spMkLst>
        </pc:spChg>
        <pc:spChg chg="add mod">
          <ac:chgData name="SOVA Tomáš" userId="964b2923-c868-4ba5-8a37-5dac6c40c729" providerId="ADAL" clId="{C9320BEF-2ACE-4CE9-A0DC-376E34B2527D}" dt="2025-09-29T18:30:59.892" v="7260" actId="108"/>
          <ac:spMkLst>
            <pc:docMk/>
            <pc:sldMk cId="1606358033" sldId="391"/>
            <ac:spMk id="28" creationId="{95A52D44-BD1F-DC59-40AF-20010C08FD63}"/>
          </ac:spMkLst>
        </pc:spChg>
        <pc:spChg chg="add mod">
          <ac:chgData name="SOVA Tomáš" userId="964b2923-c868-4ba5-8a37-5dac6c40c729" providerId="ADAL" clId="{C9320BEF-2ACE-4CE9-A0DC-376E34B2527D}" dt="2025-09-29T18:30:58.812" v="7259" actId="108"/>
          <ac:spMkLst>
            <pc:docMk/>
            <pc:sldMk cId="1606358033" sldId="391"/>
            <ac:spMk id="29" creationId="{C365DF44-4364-25F0-339A-654724F78B15}"/>
          </ac:spMkLst>
        </pc:spChg>
        <pc:spChg chg="add mod">
          <ac:chgData name="SOVA Tomáš" userId="964b2923-c868-4ba5-8a37-5dac6c40c729" providerId="ADAL" clId="{C9320BEF-2ACE-4CE9-A0DC-376E34B2527D}" dt="2025-09-29T12:19:23.045" v="6281" actId="113"/>
          <ac:spMkLst>
            <pc:docMk/>
            <pc:sldMk cId="1606358033" sldId="391"/>
            <ac:spMk id="30" creationId="{94CC5BE9-35A2-ABD3-1449-70AE66A1379F}"/>
          </ac:spMkLst>
        </pc:spChg>
        <pc:spChg chg="add mod">
          <ac:chgData name="SOVA Tomáš" userId="964b2923-c868-4ba5-8a37-5dac6c40c729" providerId="ADAL" clId="{C9320BEF-2ACE-4CE9-A0DC-376E34B2527D}" dt="2025-09-29T12:24:05.671" v="6384" actId="1036"/>
          <ac:spMkLst>
            <pc:docMk/>
            <pc:sldMk cId="1606358033" sldId="391"/>
            <ac:spMk id="31" creationId="{2102938E-6884-2625-0332-F091463ED99E}"/>
          </ac:spMkLst>
        </pc:spChg>
        <pc:spChg chg="add mod">
          <ac:chgData name="SOVA Tomáš" userId="964b2923-c868-4ba5-8a37-5dac6c40c729" providerId="ADAL" clId="{C9320BEF-2ACE-4CE9-A0DC-376E34B2527D}" dt="2025-09-29T12:23:57.004" v="6370" actId="1035"/>
          <ac:spMkLst>
            <pc:docMk/>
            <pc:sldMk cId="1606358033" sldId="391"/>
            <ac:spMk id="128" creationId="{DD7F1E11-596B-2621-7329-DB0CA6A0A5EF}"/>
          </ac:spMkLst>
        </pc:spChg>
        <pc:spChg chg="add mod">
          <ac:chgData name="SOVA Tomáš" userId="964b2923-c868-4ba5-8a37-5dac6c40c729" providerId="ADAL" clId="{C9320BEF-2ACE-4CE9-A0DC-376E34B2527D}" dt="2025-09-29T12:20:13.990" v="6293" actId="1035"/>
          <ac:spMkLst>
            <pc:docMk/>
            <pc:sldMk cId="1606358033" sldId="391"/>
            <ac:spMk id="129" creationId="{782CF3F5-C1F7-4A85-F986-5B32F0643BA4}"/>
          </ac:spMkLst>
        </pc:spChg>
        <pc:spChg chg="add mod">
          <ac:chgData name="SOVA Tomáš" userId="964b2923-c868-4ba5-8a37-5dac6c40c729" providerId="ADAL" clId="{C9320BEF-2ACE-4CE9-A0DC-376E34B2527D}" dt="2025-09-29T12:20:13.990" v="6293" actId="1035"/>
          <ac:spMkLst>
            <pc:docMk/>
            <pc:sldMk cId="1606358033" sldId="391"/>
            <ac:spMk id="130" creationId="{E4990063-08B3-4DD4-523F-A635C15B5F74}"/>
          </ac:spMkLst>
        </pc:spChg>
        <pc:spChg chg="add mod">
          <ac:chgData name="SOVA Tomáš" userId="964b2923-c868-4ba5-8a37-5dac6c40c729" providerId="ADAL" clId="{C9320BEF-2ACE-4CE9-A0DC-376E34B2527D}" dt="2025-09-29T12:20:13.990" v="6293" actId="1035"/>
          <ac:spMkLst>
            <pc:docMk/>
            <pc:sldMk cId="1606358033" sldId="391"/>
            <ac:spMk id="131" creationId="{BDC57990-5795-B619-6510-91388A7F84C2}"/>
          </ac:spMkLst>
        </pc:spChg>
        <pc:picChg chg="del">
          <ac:chgData name="SOVA Tomáš" userId="964b2923-c868-4ba5-8a37-5dac6c40c729" providerId="ADAL" clId="{C9320BEF-2ACE-4CE9-A0DC-376E34B2527D}" dt="2025-09-29T11:14:47.551" v="5678" actId="478"/>
          <ac:picMkLst>
            <pc:docMk/>
            <pc:sldMk cId="1606358033" sldId="391"/>
            <ac:picMk id="7" creationId="{B381A4F0-26F5-0CD3-4A41-AE635ADB4A65}"/>
          </ac:picMkLst>
        </pc:picChg>
        <pc:picChg chg="add del mod ord">
          <ac:chgData name="SOVA Tomáš" userId="964b2923-c868-4ba5-8a37-5dac6c40c729" providerId="ADAL" clId="{C9320BEF-2ACE-4CE9-A0DC-376E34B2527D}" dt="2025-09-29T12:21:55.673" v="6341" actId="478"/>
          <ac:picMkLst>
            <pc:docMk/>
            <pc:sldMk cId="1606358033" sldId="391"/>
            <ac:picMk id="8" creationId="{08F1365B-876C-902B-8836-7627AEE4C8AC}"/>
          </ac:picMkLst>
        </pc:picChg>
        <pc:picChg chg="add mod ord">
          <ac:chgData name="SOVA Tomáš" userId="964b2923-c868-4ba5-8a37-5dac6c40c729" providerId="ADAL" clId="{C9320BEF-2ACE-4CE9-A0DC-376E34B2527D}" dt="2025-09-29T12:22:16.401" v="6345" actId="14100"/>
          <ac:picMkLst>
            <pc:docMk/>
            <pc:sldMk cId="1606358033" sldId="391"/>
            <ac:picMk id="10" creationId="{219186F1-A321-FF2F-26B7-54B350D14479}"/>
          </ac:picMkLst>
        </pc:picChg>
        <pc:picChg chg="add del mod ord">
          <ac:chgData name="SOVA Tomáš" userId="964b2923-c868-4ba5-8a37-5dac6c40c729" providerId="ADAL" clId="{C9320BEF-2ACE-4CE9-A0DC-376E34B2527D}" dt="2025-09-29T12:09:51.413" v="5924" actId="478"/>
          <ac:picMkLst>
            <pc:docMk/>
            <pc:sldMk cId="1606358033" sldId="391"/>
            <ac:picMk id="12" creationId="{B7334711-E118-AE5A-B2C9-224FDBB495B2}"/>
          </ac:picMkLst>
        </pc:picChg>
        <pc:picChg chg="add mod ord">
          <ac:chgData name="SOVA Tomáš" userId="964b2923-c868-4ba5-8a37-5dac6c40c729" providerId="ADAL" clId="{C9320BEF-2ACE-4CE9-A0DC-376E34B2527D}" dt="2025-09-29T12:22:26.811" v="6346" actId="14100"/>
          <ac:picMkLst>
            <pc:docMk/>
            <pc:sldMk cId="1606358033" sldId="391"/>
            <ac:picMk id="14" creationId="{CD521480-8DC5-9279-7A0B-D5DA1A8F14B0}"/>
          </ac:picMkLst>
        </pc:picChg>
        <pc:picChg chg="add mod ord">
          <ac:chgData name="SOVA Tomáš" userId="964b2923-c868-4ba5-8a37-5dac6c40c729" providerId="ADAL" clId="{C9320BEF-2ACE-4CE9-A0DC-376E34B2527D}" dt="2025-09-29T12:22:34.036" v="6348" actId="1076"/>
          <ac:picMkLst>
            <pc:docMk/>
            <pc:sldMk cId="1606358033" sldId="391"/>
            <ac:picMk id="16" creationId="{508A9A9B-729B-860D-C5F1-88B8FA1612C2}"/>
          </ac:picMkLst>
        </pc:picChg>
        <pc:picChg chg="add mod ord">
          <ac:chgData name="SOVA Tomáš" userId="964b2923-c868-4ba5-8a37-5dac6c40c729" providerId="ADAL" clId="{C9320BEF-2ACE-4CE9-A0DC-376E34B2527D}" dt="2025-09-29T12:20:13.990" v="6293" actId="1035"/>
          <ac:picMkLst>
            <pc:docMk/>
            <pc:sldMk cId="1606358033" sldId="391"/>
            <ac:picMk id="18" creationId="{E95CA138-B7E5-817E-0CE3-A7DA0FB760AD}"/>
          </ac:picMkLst>
        </pc:picChg>
        <pc:picChg chg="add mod">
          <ac:chgData name="SOVA Tomáš" userId="964b2923-c868-4ba5-8a37-5dac6c40c729" providerId="ADAL" clId="{C9320BEF-2ACE-4CE9-A0DC-376E34B2527D}" dt="2025-09-29T12:22:10.133" v="6344" actId="14100"/>
          <ac:picMkLst>
            <pc:docMk/>
            <pc:sldMk cId="1606358033" sldId="391"/>
            <ac:picMk id="133" creationId="{097EEA72-1B26-A70D-402D-54F9B3694C16}"/>
          </ac:picMkLst>
        </pc:picChg>
        <pc:picChg chg="add mod">
          <ac:chgData name="SOVA Tomáš" userId="964b2923-c868-4ba5-8a37-5dac6c40c729" providerId="ADAL" clId="{C9320BEF-2ACE-4CE9-A0DC-376E34B2527D}" dt="2025-09-29T12:23:51.249" v="6352" actId="1076"/>
          <ac:picMkLst>
            <pc:docMk/>
            <pc:sldMk cId="1606358033" sldId="391"/>
            <ac:picMk id="135" creationId="{2FDC9CB3-4705-B7BA-7CEA-DB969668A509}"/>
          </ac:picMkLst>
        </pc:picChg>
      </pc:sldChg>
      <pc:sldChg chg="modSp mod">
        <pc:chgData name="SOVA Tomáš" userId="964b2923-c868-4ba5-8a37-5dac6c40c729" providerId="ADAL" clId="{C9320BEF-2ACE-4CE9-A0DC-376E34B2527D}" dt="2025-09-29T15:40:16.407" v="7125" actId="179"/>
        <pc:sldMkLst>
          <pc:docMk/>
          <pc:sldMk cId="1925338863" sldId="393"/>
        </pc:sldMkLst>
        <pc:spChg chg="mod">
          <ac:chgData name="SOVA Tomáš" userId="964b2923-c868-4ba5-8a37-5dac6c40c729" providerId="ADAL" clId="{C9320BEF-2ACE-4CE9-A0DC-376E34B2527D}" dt="2025-09-29T15:40:16.407" v="7125" actId="179"/>
          <ac:spMkLst>
            <pc:docMk/>
            <pc:sldMk cId="1925338863" sldId="393"/>
            <ac:spMk id="4" creationId="{E9F85B1A-75B0-D632-249C-BA6F4DF72358}"/>
          </ac:spMkLst>
        </pc:spChg>
      </pc:sldChg>
      <pc:sldChg chg="modSp mod">
        <pc:chgData name="SOVA Tomáš" userId="964b2923-c868-4ba5-8a37-5dac6c40c729" providerId="ADAL" clId="{C9320BEF-2ACE-4CE9-A0DC-376E34B2527D}" dt="2025-09-29T15:43:49.225" v="7140" actId="20577"/>
        <pc:sldMkLst>
          <pc:docMk/>
          <pc:sldMk cId="1295142442" sldId="395"/>
        </pc:sldMkLst>
        <pc:spChg chg="mod">
          <ac:chgData name="SOVA Tomáš" userId="964b2923-c868-4ba5-8a37-5dac6c40c729" providerId="ADAL" clId="{C9320BEF-2ACE-4CE9-A0DC-376E34B2527D}" dt="2025-09-29T15:43:49.225" v="7140" actId="20577"/>
          <ac:spMkLst>
            <pc:docMk/>
            <pc:sldMk cId="1295142442" sldId="395"/>
            <ac:spMk id="8" creationId="{3A44DF6F-90F1-EF14-212F-0D42A48768BF}"/>
          </ac:spMkLst>
        </pc:spChg>
      </pc:sldChg>
      <pc:sldChg chg="delSp mod">
        <pc:chgData name="SOVA Tomáš" userId="964b2923-c868-4ba5-8a37-5dac6c40c729" providerId="ADAL" clId="{C9320BEF-2ACE-4CE9-A0DC-376E34B2527D}" dt="2025-09-24T13:36:24.415" v="1" actId="478"/>
        <pc:sldMkLst>
          <pc:docMk/>
          <pc:sldMk cId="3428725753" sldId="396"/>
        </pc:sldMkLst>
      </pc:sldChg>
      <pc:sldChg chg="addSp delSp modSp add mod modAnim">
        <pc:chgData name="SOVA Tomáš" userId="964b2923-c868-4ba5-8a37-5dac6c40c729" providerId="ADAL" clId="{C9320BEF-2ACE-4CE9-A0DC-376E34B2527D}" dt="2025-09-29T12:38:06.477" v="6496" actId="1076"/>
        <pc:sldMkLst>
          <pc:docMk/>
          <pc:sldMk cId="2976575737" sldId="399"/>
        </pc:sldMkLst>
        <pc:spChg chg="mod">
          <ac:chgData name="SOVA Tomáš" userId="964b2923-c868-4ba5-8a37-5dac6c40c729" providerId="ADAL" clId="{C9320BEF-2ACE-4CE9-A0DC-376E34B2527D}" dt="2025-09-25T07:26:24.717" v="3230" actId="20577"/>
          <ac:spMkLst>
            <pc:docMk/>
            <pc:sldMk cId="2976575737" sldId="399"/>
            <ac:spMk id="5" creationId="{2C23B86B-5BF0-87F6-5C0E-91AA7B307D08}"/>
          </ac:spMkLst>
        </pc:spChg>
        <pc:spChg chg="add mod">
          <ac:chgData name="SOVA Tomáš" userId="964b2923-c868-4ba5-8a37-5dac6c40c729" providerId="ADAL" clId="{C9320BEF-2ACE-4CE9-A0DC-376E34B2527D}" dt="2025-09-25T07:20:34.286" v="3143" actId="1076"/>
          <ac:spMkLst>
            <pc:docMk/>
            <pc:sldMk cId="2976575737" sldId="399"/>
            <ac:spMk id="6" creationId="{647E3A9D-F5C4-49FA-6011-515A85191FEC}"/>
          </ac:spMkLst>
        </pc:spChg>
        <pc:spChg chg="add del mod">
          <ac:chgData name="SOVA Tomáš" userId="964b2923-c868-4ba5-8a37-5dac6c40c729" providerId="ADAL" clId="{C9320BEF-2ACE-4CE9-A0DC-376E34B2527D}" dt="2025-09-29T12:38:06.477" v="6496" actId="1076"/>
          <ac:spMkLst>
            <pc:docMk/>
            <pc:sldMk cId="2976575737" sldId="399"/>
            <ac:spMk id="9" creationId="{48E10BD3-1712-E198-0F6C-FDD10ED54FBF}"/>
          </ac:spMkLst>
        </pc:spChg>
        <pc:spChg chg="add mod">
          <ac:chgData name="SOVA Tomáš" userId="964b2923-c868-4ba5-8a37-5dac6c40c729" providerId="ADAL" clId="{C9320BEF-2ACE-4CE9-A0DC-376E34B2527D}" dt="2025-09-25T08:32:10.809" v="5078" actId="20577"/>
          <ac:spMkLst>
            <pc:docMk/>
            <pc:sldMk cId="2976575737" sldId="399"/>
            <ac:spMk id="13" creationId="{696715C9-38AE-2CEB-926B-2BAD5747D211}"/>
          </ac:spMkLst>
        </pc:spChg>
        <pc:spChg chg="add mod">
          <ac:chgData name="SOVA Tomáš" userId="964b2923-c868-4ba5-8a37-5dac6c40c729" providerId="ADAL" clId="{C9320BEF-2ACE-4CE9-A0DC-376E34B2527D}" dt="2025-09-25T08:32:42.505" v="5084" actId="948"/>
          <ac:spMkLst>
            <pc:docMk/>
            <pc:sldMk cId="2976575737" sldId="399"/>
            <ac:spMk id="21" creationId="{7CEE19D6-B649-E1FA-3935-BB6DA624ABFF}"/>
          </ac:spMkLst>
        </pc:spChg>
      </pc:sldChg>
      <pc:sldChg chg="addSp delSp modSp add mod">
        <pc:chgData name="SOVA Tomáš" userId="964b2923-c868-4ba5-8a37-5dac6c40c729" providerId="ADAL" clId="{C9320BEF-2ACE-4CE9-A0DC-376E34B2527D}" dt="2025-09-26T07:33:56.016" v="5675" actId="1037"/>
        <pc:sldMkLst>
          <pc:docMk/>
          <pc:sldMk cId="2930085707" sldId="400"/>
        </pc:sldMkLst>
        <pc:spChg chg="add mod">
          <ac:chgData name="SOVA Tomáš" userId="964b2923-c868-4ba5-8a37-5dac6c40c729" providerId="ADAL" clId="{C9320BEF-2ACE-4CE9-A0DC-376E34B2527D}" dt="2025-09-26T07:32:35.358" v="5640" actId="207"/>
          <ac:spMkLst>
            <pc:docMk/>
            <pc:sldMk cId="2930085707" sldId="400"/>
            <ac:spMk id="3" creationId="{39F045C6-BD93-59CF-3AD1-BF13A6F1D34C}"/>
          </ac:spMkLst>
        </pc:spChg>
        <pc:spChg chg="mod">
          <ac:chgData name="SOVA Tomáš" userId="964b2923-c868-4ba5-8a37-5dac6c40c729" providerId="ADAL" clId="{C9320BEF-2ACE-4CE9-A0DC-376E34B2527D}" dt="2025-09-25T12:35:37.069" v="5173" actId="1076"/>
          <ac:spMkLst>
            <pc:docMk/>
            <pc:sldMk cId="2930085707" sldId="400"/>
            <ac:spMk id="5" creationId="{0682B5BB-99E5-4300-8D66-525FBBF3190C}"/>
          </ac:spMkLst>
        </pc:spChg>
        <pc:spChg chg="add mod">
          <ac:chgData name="SOVA Tomáš" userId="964b2923-c868-4ba5-8a37-5dac6c40c729" providerId="ADAL" clId="{C9320BEF-2ACE-4CE9-A0DC-376E34B2527D}" dt="2025-09-25T13:23:30.200" v="5504" actId="14100"/>
          <ac:spMkLst>
            <pc:docMk/>
            <pc:sldMk cId="2930085707" sldId="400"/>
            <ac:spMk id="11" creationId="{E5CAD663-2371-3D4E-A042-4794B93209E6}"/>
          </ac:spMkLst>
        </pc:spChg>
        <pc:spChg chg="add mod">
          <ac:chgData name="SOVA Tomáš" userId="964b2923-c868-4ba5-8a37-5dac6c40c729" providerId="ADAL" clId="{C9320BEF-2ACE-4CE9-A0DC-376E34B2527D}" dt="2025-09-26T07:23:29.936" v="5600" actId="2085"/>
          <ac:spMkLst>
            <pc:docMk/>
            <pc:sldMk cId="2930085707" sldId="400"/>
            <ac:spMk id="14" creationId="{AD65728B-AB9B-2CE2-98C7-950EE0D6D974}"/>
          </ac:spMkLst>
        </pc:spChg>
        <pc:spChg chg="add mod">
          <ac:chgData name="SOVA Tomáš" userId="964b2923-c868-4ba5-8a37-5dac6c40c729" providerId="ADAL" clId="{C9320BEF-2ACE-4CE9-A0DC-376E34B2527D}" dt="2025-09-26T07:33:04.770" v="5642" actId="255"/>
          <ac:spMkLst>
            <pc:docMk/>
            <pc:sldMk cId="2930085707" sldId="400"/>
            <ac:spMk id="16" creationId="{16CD4171-6071-CF93-748C-5981511DD03B}"/>
          </ac:spMkLst>
        </pc:spChg>
        <pc:spChg chg="add mod">
          <ac:chgData name="SOVA Tomáš" userId="964b2923-c868-4ba5-8a37-5dac6c40c729" providerId="ADAL" clId="{C9320BEF-2ACE-4CE9-A0DC-376E34B2527D}" dt="2025-09-26T07:32:58.695" v="5641" actId="255"/>
          <ac:spMkLst>
            <pc:docMk/>
            <pc:sldMk cId="2930085707" sldId="400"/>
            <ac:spMk id="19" creationId="{1D7A9824-9BE3-BBD1-23C6-A9BBA59B75BB}"/>
          </ac:spMkLst>
        </pc:spChg>
        <pc:spChg chg="add mod">
          <ac:chgData name="SOVA Tomáš" userId="964b2923-c868-4ba5-8a37-5dac6c40c729" providerId="ADAL" clId="{C9320BEF-2ACE-4CE9-A0DC-376E34B2527D}" dt="2025-09-26T07:33:56.016" v="5675" actId="1037"/>
          <ac:spMkLst>
            <pc:docMk/>
            <pc:sldMk cId="2930085707" sldId="400"/>
            <ac:spMk id="21" creationId="{E05C7B97-C059-8F7E-3805-B28F6B9A7693}"/>
          </ac:spMkLst>
        </pc:spChg>
        <pc:spChg chg="add mod">
          <ac:chgData name="SOVA Tomáš" userId="964b2923-c868-4ba5-8a37-5dac6c40c729" providerId="ADAL" clId="{C9320BEF-2ACE-4CE9-A0DC-376E34B2527D}" dt="2025-09-26T07:23:39.364" v="5602" actId="1076"/>
          <ac:spMkLst>
            <pc:docMk/>
            <pc:sldMk cId="2930085707" sldId="400"/>
            <ac:spMk id="22" creationId="{9B4AA2F1-EE02-2CCD-FAC6-EFC70A84DD96}"/>
          </ac:spMkLst>
        </pc:spChg>
        <pc:spChg chg="add mod">
          <ac:chgData name="SOVA Tomáš" userId="964b2923-c868-4ba5-8a37-5dac6c40c729" providerId="ADAL" clId="{C9320BEF-2ACE-4CE9-A0DC-376E34B2527D}" dt="2025-09-26T07:33:51.838" v="5672" actId="1036"/>
          <ac:spMkLst>
            <pc:docMk/>
            <pc:sldMk cId="2930085707" sldId="400"/>
            <ac:spMk id="23" creationId="{E54D3A94-1FD0-E3EC-1657-4D35EDEB2948}"/>
          </ac:spMkLst>
        </pc:spChg>
        <pc:spChg chg="add mod">
          <ac:chgData name="SOVA Tomáš" userId="964b2923-c868-4ba5-8a37-5dac6c40c729" providerId="ADAL" clId="{C9320BEF-2ACE-4CE9-A0DC-376E34B2527D}" dt="2025-09-26T07:23:46.811" v="5604" actId="1076"/>
          <ac:spMkLst>
            <pc:docMk/>
            <pc:sldMk cId="2930085707" sldId="400"/>
            <ac:spMk id="24" creationId="{2ACCDA15-1197-3292-6280-0D9CD689BA27}"/>
          </ac:spMkLst>
        </pc:spChg>
        <pc:spChg chg="add mod">
          <ac:chgData name="SOVA Tomáš" userId="964b2923-c868-4ba5-8a37-5dac6c40c729" providerId="ADAL" clId="{C9320BEF-2ACE-4CE9-A0DC-376E34B2527D}" dt="2025-09-26T07:33:46.416" v="5668" actId="1038"/>
          <ac:spMkLst>
            <pc:docMk/>
            <pc:sldMk cId="2930085707" sldId="400"/>
            <ac:spMk id="25" creationId="{57AF4982-3792-3056-588B-543D4FC5320D}"/>
          </ac:spMkLst>
        </pc:spChg>
      </pc:sldChg>
      <pc:sldChg chg="modSp mod">
        <pc:chgData name="SOVA Tomáš" userId="964b2923-c868-4ba5-8a37-5dac6c40c729" providerId="ADAL" clId="{C9320BEF-2ACE-4CE9-A0DC-376E34B2527D}" dt="2025-09-29T15:43:02.018" v="7138" actId="20577"/>
        <pc:sldMkLst>
          <pc:docMk/>
          <pc:sldMk cId="859636224" sldId="401"/>
        </pc:sldMkLst>
        <pc:spChg chg="mod">
          <ac:chgData name="SOVA Tomáš" userId="964b2923-c868-4ba5-8a37-5dac6c40c729" providerId="ADAL" clId="{C9320BEF-2ACE-4CE9-A0DC-376E34B2527D}" dt="2025-09-29T15:43:02.018" v="7138" actId="20577"/>
          <ac:spMkLst>
            <pc:docMk/>
            <pc:sldMk cId="859636224" sldId="401"/>
            <ac:spMk id="5" creationId="{79B893D9-EFEC-46E7-92D4-5E0C67E4A5D4}"/>
          </ac:spMkLst>
        </pc:spChg>
      </pc:sldChg>
      <pc:sldChg chg="add del">
        <pc:chgData name="SOVA Tomáš" userId="964b2923-c868-4ba5-8a37-5dac6c40c729" providerId="ADAL" clId="{C9320BEF-2ACE-4CE9-A0DC-376E34B2527D}" dt="2025-09-29T15:24:09.384" v="6858" actId="47"/>
        <pc:sldMkLst>
          <pc:docMk/>
          <pc:sldMk cId="866307421" sldId="402"/>
        </pc:sldMkLst>
      </pc:sldChg>
      <pc:sldChg chg="modSp mod">
        <pc:chgData name="SOVA Tomáš" userId="964b2923-c868-4ba5-8a37-5dac6c40c729" providerId="ADAL" clId="{C9320BEF-2ACE-4CE9-A0DC-376E34B2527D}" dt="2025-09-29T12:39:50.320" v="6546" actId="108"/>
        <pc:sldMkLst>
          <pc:docMk/>
          <pc:sldMk cId="18429954" sldId="404"/>
        </pc:sldMkLst>
        <pc:spChg chg="mod">
          <ac:chgData name="SOVA Tomáš" userId="964b2923-c868-4ba5-8a37-5dac6c40c729" providerId="ADAL" clId="{C9320BEF-2ACE-4CE9-A0DC-376E34B2527D}" dt="2025-09-29T12:39:50.320" v="6546" actId="108"/>
          <ac:spMkLst>
            <pc:docMk/>
            <pc:sldMk cId="18429954" sldId="404"/>
            <ac:spMk id="9" creationId="{17AEB980-0907-5CD7-723B-102BCDC4491D}"/>
          </ac:spMkLst>
        </pc:spChg>
      </pc:sldChg>
      <pc:sldChg chg="addSp modSp mod">
        <pc:chgData name="SOVA Tomáš" userId="964b2923-c868-4ba5-8a37-5dac6c40c729" providerId="ADAL" clId="{C9320BEF-2ACE-4CE9-A0DC-376E34B2527D}" dt="2025-09-29T12:41:35.486" v="6640" actId="20577"/>
        <pc:sldMkLst>
          <pc:docMk/>
          <pc:sldMk cId="3664562987" sldId="405"/>
        </pc:sldMkLst>
        <pc:spChg chg="add mod">
          <ac:chgData name="SOVA Tomáš" userId="964b2923-c868-4ba5-8a37-5dac6c40c729" providerId="ADAL" clId="{C9320BEF-2ACE-4CE9-A0DC-376E34B2527D}" dt="2025-09-29T12:41:28.957" v="6634" actId="14100"/>
          <ac:spMkLst>
            <pc:docMk/>
            <pc:sldMk cId="3664562987" sldId="405"/>
            <ac:spMk id="4" creationId="{85B72F2D-D2FB-2465-340A-98E978E4398C}"/>
          </ac:spMkLst>
        </pc:spChg>
        <pc:spChg chg="mod">
          <ac:chgData name="SOVA Tomáš" userId="964b2923-c868-4ba5-8a37-5dac6c40c729" providerId="ADAL" clId="{C9320BEF-2ACE-4CE9-A0DC-376E34B2527D}" dt="2025-09-29T12:41:35.486" v="6640" actId="20577"/>
          <ac:spMkLst>
            <pc:docMk/>
            <pc:sldMk cId="3664562987" sldId="405"/>
            <ac:spMk id="9" creationId="{F213F352-7F5C-ED9B-EBD1-52BB9994BD9B}"/>
          </ac:spMkLst>
        </pc:spChg>
      </pc:sldChg>
      <pc:sldChg chg="modSp mod">
        <pc:chgData name="SOVA Tomáš" userId="964b2923-c868-4ba5-8a37-5dac6c40c729" providerId="ADAL" clId="{C9320BEF-2ACE-4CE9-A0DC-376E34B2527D}" dt="2025-09-29T15:51:30.367" v="7161" actId="1076"/>
        <pc:sldMkLst>
          <pc:docMk/>
          <pc:sldMk cId="3520359185" sldId="406"/>
        </pc:sldMkLst>
        <pc:spChg chg="mod">
          <ac:chgData name="SOVA Tomáš" userId="964b2923-c868-4ba5-8a37-5dac6c40c729" providerId="ADAL" clId="{C9320BEF-2ACE-4CE9-A0DC-376E34B2527D}" dt="2025-09-29T15:51:22.833" v="7160" actId="108"/>
          <ac:spMkLst>
            <pc:docMk/>
            <pc:sldMk cId="3520359185" sldId="406"/>
            <ac:spMk id="4" creationId="{19B289E6-DE4C-EEA6-EC1E-FCBACA110518}"/>
          </ac:spMkLst>
        </pc:spChg>
        <pc:spChg chg="mod">
          <ac:chgData name="SOVA Tomáš" userId="964b2923-c868-4ba5-8a37-5dac6c40c729" providerId="ADAL" clId="{C9320BEF-2ACE-4CE9-A0DC-376E34B2527D}" dt="2025-09-29T15:50:46.066" v="7153" actId="14100"/>
          <ac:spMkLst>
            <pc:docMk/>
            <pc:sldMk cId="3520359185" sldId="406"/>
            <ac:spMk id="20" creationId="{E78F2663-45B1-CF2A-DB68-C7CC1DE17A09}"/>
          </ac:spMkLst>
        </pc:spChg>
        <pc:spChg chg="mod">
          <ac:chgData name="SOVA Tomáš" userId="964b2923-c868-4ba5-8a37-5dac6c40c729" providerId="ADAL" clId="{C9320BEF-2ACE-4CE9-A0DC-376E34B2527D}" dt="2025-09-29T15:51:30.367" v="7161" actId="1076"/>
          <ac:spMkLst>
            <pc:docMk/>
            <pc:sldMk cId="3520359185" sldId="406"/>
            <ac:spMk id="26" creationId="{B26FA0CE-5BEB-041D-C9BF-67CB465D3786}"/>
          </ac:spMkLst>
        </pc:spChg>
      </pc:sldChg>
      <pc:sldChg chg="modSp mod">
        <pc:chgData name="SOVA Tomáš" userId="964b2923-c868-4ba5-8a37-5dac6c40c729" providerId="ADAL" clId="{C9320BEF-2ACE-4CE9-A0DC-376E34B2527D}" dt="2025-09-29T15:51:46.369" v="7163" actId="108"/>
        <pc:sldMkLst>
          <pc:docMk/>
          <pc:sldMk cId="2284307332" sldId="409"/>
        </pc:sldMkLst>
        <pc:spChg chg="mod">
          <ac:chgData name="SOVA Tomáš" userId="964b2923-c868-4ba5-8a37-5dac6c40c729" providerId="ADAL" clId="{C9320BEF-2ACE-4CE9-A0DC-376E34B2527D}" dt="2025-09-29T15:42:04.558" v="7128" actId="1076"/>
          <ac:spMkLst>
            <pc:docMk/>
            <pc:sldMk cId="2284307332" sldId="409"/>
            <ac:spMk id="7" creationId="{6506D156-BDA4-E6C8-7DAF-F0006D8AFAEA}"/>
          </ac:spMkLst>
        </pc:spChg>
        <pc:spChg chg="mod">
          <ac:chgData name="SOVA Tomáš" userId="964b2923-c868-4ba5-8a37-5dac6c40c729" providerId="ADAL" clId="{C9320BEF-2ACE-4CE9-A0DC-376E34B2527D}" dt="2025-09-29T15:51:46.369" v="7163" actId="108"/>
          <ac:spMkLst>
            <pc:docMk/>
            <pc:sldMk cId="2284307332" sldId="409"/>
            <ac:spMk id="20" creationId="{82C892B7-0785-FB76-98DC-7DA90447D046}"/>
          </ac:spMkLst>
        </pc:spChg>
        <pc:spChg chg="mod">
          <ac:chgData name="SOVA Tomáš" userId="964b2923-c868-4ba5-8a37-5dac6c40c729" providerId="ADAL" clId="{C9320BEF-2ACE-4CE9-A0DC-376E34B2527D}" dt="2025-09-29T12:44:00.723" v="6654" actId="1076"/>
          <ac:spMkLst>
            <pc:docMk/>
            <pc:sldMk cId="2284307332" sldId="409"/>
            <ac:spMk id="26" creationId="{E0F7D613-1639-7E25-A281-48A7B880E9F4}"/>
          </ac:spMkLst>
        </pc:spChg>
      </pc:sldChg>
      <pc:sldChg chg="addSp delSp modSp mod">
        <pc:chgData name="SOVA Tomáš" userId="964b2923-c868-4ba5-8a37-5dac6c40c729" providerId="ADAL" clId="{C9320BEF-2ACE-4CE9-A0DC-376E34B2527D}" dt="2025-09-29T12:29:17.117" v="6480" actId="14861"/>
        <pc:sldMkLst>
          <pc:docMk/>
          <pc:sldMk cId="3255706659" sldId="410"/>
        </pc:sldMkLst>
        <pc:spChg chg="mod">
          <ac:chgData name="SOVA Tomáš" userId="964b2923-c868-4ba5-8a37-5dac6c40c729" providerId="ADAL" clId="{C9320BEF-2ACE-4CE9-A0DC-376E34B2527D}" dt="2025-09-29T12:26:49.986" v="6387" actId="1076"/>
          <ac:spMkLst>
            <pc:docMk/>
            <pc:sldMk cId="3255706659" sldId="410"/>
            <ac:spMk id="5" creationId="{095E5ECA-E4D2-0B94-4A19-3399CDF3FEE3}"/>
          </ac:spMkLst>
        </pc:spChg>
        <pc:picChg chg="add del mod">
          <ac:chgData name="SOVA Tomáš" userId="964b2923-c868-4ba5-8a37-5dac6c40c729" providerId="ADAL" clId="{C9320BEF-2ACE-4CE9-A0DC-376E34B2527D}" dt="2025-09-29T12:27:14.915" v="6390" actId="478"/>
          <ac:picMkLst>
            <pc:docMk/>
            <pc:sldMk cId="3255706659" sldId="410"/>
            <ac:picMk id="6" creationId="{FCC488F4-A71E-14E3-3CB7-ACAAE5AA4EFD}"/>
          </ac:picMkLst>
        </pc:picChg>
        <pc:picChg chg="add mod">
          <ac:chgData name="SOVA Tomáš" userId="964b2923-c868-4ba5-8a37-5dac6c40c729" providerId="ADAL" clId="{C9320BEF-2ACE-4CE9-A0DC-376E34B2527D}" dt="2025-09-29T12:29:17.117" v="6480" actId="14861"/>
          <ac:picMkLst>
            <pc:docMk/>
            <pc:sldMk cId="3255706659" sldId="410"/>
            <ac:picMk id="8" creationId="{94299F4B-F0AC-E0EF-494B-1E72531A1B6C}"/>
          </ac:picMkLst>
        </pc:picChg>
        <pc:picChg chg="del">
          <ac:chgData name="SOVA Tomáš" userId="964b2923-c868-4ba5-8a37-5dac6c40c729" providerId="ADAL" clId="{C9320BEF-2ACE-4CE9-A0DC-376E34B2527D}" dt="2025-09-29T12:26:42.454" v="6386" actId="478"/>
          <ac:picMkLst>
            <pc:docMk/>
            <pc:sldMk cId="3255706659" sldId="410"/>
            <ac:picMk id="20" creationId="{CD59F981-780C-104D-4DA3-94E9B8D721C5}"/>
          </ac:picMkLst>
        </pc:picChg>
        <pc:picChg chg="del">
          <ac:chgData name="SOVA Tomáš" userId="964b2923-c868-4ba5-8a37-5dac6c40c729" providerId="ADAL" clId="{C9320BEF-2ACE-4CE9-A0DC-376E34B2527D}" dt="2025-09-29T12:26:40.445" v="6385" actId="478"/>
          <ac:picMkLst>
            <pc:docMk/>
            <pc:sldMk cId="3255706659" sldId="410"/>
            <ac:picMk id="26" creationId="{D6D8E60D-B7C1-B7A8-4EB9-1E3EC79C7E9A}"/>
          </ac:picMkLst>
        </pc:picChg>
      </pc:sldChg>
      <pc:sldChg chg="addSp delSp modSp mod">
        <pc:chgData name="SOVA Tomáš" userId="964b2923-c868-4ba5-8a37-5dac6c40c729" providerId="ADAL" clId="{C9320BEF-2ACE-4CE9-A0DC-376E34B2527D}" dt="2025-09-29T15:48:13.069" v="7143" actId="20577"/>
        <pc:sldMkLst>
          <pc:docMk/>
          <pc:sldMk cId="3528453073" sldId="411"/>
        </pc:sldMkLst>
        <pc:spChg chg="mod">
          <ac:chgData name="SOVA Tomáš" userId="964b2923-c868-4ba5-8a37-5dac6c40c729" providerId="ADAL" clId="{C9320BEF-2ACE-4CE9-A0DC-376E34B2527D}" dt="2025-09-29T14:30:32.457" v="6682" actId="1076"/>
          <ac:spMkLst>
            <pc:docMk/>
            <pc:sldMk cId="3528453073" sldId="411"/>
            <ac:spMk id="6" creationId="{3B45ABDE-14CC-780C-DDE3-C4A0A66BE979}"/>
          </ac:spMkLst>
        </pc:spChg>
        <pc:spChg chg="add del mod">
          <ac:chgData name="SOVA Tomáš" userId="964b2923-c868-4ba5-8a37-5dac6c40c729" providerId="ADAL" clId="{C9320BEF-2ACE-4CE9-A0DC-376E34B2527D}" dt="2025-09-29T15:29:26.539" v="7027" actId="478"/>
          <ac:spMkLst>
            <pc:docMk/>
            <pc:sldMk cId="3528453073" sldId="411"/>
            <ac:spMk id="8" creationId="{FB20FED1-7623-2F8E-C609-E32830E8B3F8}"/>
          </ac:spMkLst>
        </pc:spChg>
        <pc:spChg chg="del mod">
          <ac:chgData name="SOVA Tomáš" userId="964b2923-c868-4ba5-8a37-5dac6c40c729" providerId="ADAL" clId="{C9320BEF-2ACE-4CE9-A0DC-376E34B2527D}" dt="2025-09-29T15:29:30.951" v="7029" actId="478"/>
          <ac:spMkLst>
            <pc:docMk/>
            <pc:sldMk cId="3528453073" sldId="411"/>
            <ac:spMk id="9" creationId="{4DCE9543-3FB0-92E7-439B-8DD7255375EB}"/>
          </ac:spMkLst>
        </pc:spChg>
        <pc:spChg chg="del mod">
          <ac:chgData name="SOVA Tomáš" userId="964b2923-c868-4ba5-8a37-5dac6c40c729" providerId="ADAL" clId="{C9320BEF-2ACE-4CE9-A0DC-376E34B2527D}" dt="2025-09-29T15:29:36.685" v="7032" actId="478"/>
          <ac:spMkLst>
            <pc:docMk/>
            <pc:sldMk cId="3528453073" sldId="411"/>
            <ac:spMk id="10" creationId="{B8812257-F823-CF7E-B5F8-9A55F31DC38B}"/>
          </ac:spMkLst>
        </pc:spChg>
        <pc:spChg chg="del mod">
          <ac:chgData name="SOVA Tomáš" userId="964b2923-c868-4ba5-8a37-5dac6c40c729" providerId="ADAL" clId="{C9320BEF-2ACE-4CE9-A0DC-376E34B2527D}" dt="2025-09-29T15:29:42.852" v="7035" actId="478"/>
          <ac:spMkLst>
            <pc:docMk/>
            <pc:sldMk cId="3528453073" sldId="411"/>
            <ac:spMk id="11" creationId="{57C48594-A374-E618-D9E1-1AD281A82A76}"/>
          </ac:spMkLst>
        </pc:spChg>
        <pc:spChg chg="del mod">
          <ac:chgData name="SOVA Tomáš" userId="964b2923-c868-4ba5-8a37-5dac6c40c729" providerId="ADAL" clId="{C9320BEF-2ACE-4CE9-A0DC-376E34B2527D}" dt="2025-09-29T15:29:28.759" v="7028" actId="478"/>
          <ac:spMkLst>
            <pc:docMk/>
            <pc:sldMk cId="3528453073" sldId="411"/>
            <ac:spMk id="15" creationId="{4DA6E366-F11D-B2E0-CEAF-2675561D4330}"/>
          </ac:spMkLst>
        </pc:spChg>
        <pc:spChg chg="del mod">
          <ac:chgData name="SOVA Tomáš" userId="964b2923-c868-4ba5-8a37-5dac6c40c729" providerId="ADAL" clId="{C9320BEF-2ACE-4CE9-A0DC-376E34B2527D}" dt="2025-09-29T15:29:33.035" v="7030" actId="478"/>
          <ac:spMkLst>
            <pc:docMk/>
            <pc:sldMk cId="3528453073" sldId="411"/>
            <ac:spMk id="16" creationId="{08C96B8B-5A09-A7C2-2A6C-474A0D1EB9F5}"/>
          </ac:spMkLst>
        </pc:spChg>
        <pc:spChg chg="del mod">
          <ac:chgData name="SOVA Tomáš" userId="964b2923-c868-4ba5-8a37-5dac6c40c729" providerId="ADAL" clId="{C9320BEF-2ACE-4CE9-A0DC-376E34B2527D}" dt="2025-09-29T15:29:38.720" v="7033" actId="478"/>
          <ac:spMkLst>
            <pc:docMk/>
            <pc:sldMk cId="3528453073" sldId="411"/>
            <ac:spMk id="19" creationId="{E3A9C525-8217-EF2A-C252-3752D992BEE4}"/>
          </ac:spMkLst>
        </pc:spChg>
        <pc:spChg chg="del">
          <ac:chgData name="SOVA Tomáš" userId="964b2923-c868-4ba5-8a37-5dac6c40c729" providerId="ADAL" clId="{C9320BEF-2ACE-4CE9-A0DC-376E34B2527D}" dt="2025-09-29T14:30:27.887" v="6681" actId="478"/>
          <ac:spMkLst>
            <pc:docMk/>
            <pc:sldMk cId="3528453073" sldId="411"/>
            <ac:spMk id="21" creationId="{682C87BD-0395-6E4D-0B0A-6BC8B739DA8F}"/>
          </ac:spMkLst>
        </pc:spChg>
        <pc:spChg chg="add del">
          <ac:chgData name="SOVA Tomáš" userId="964b2923-c868-4ba5-8a37-5dac6c40c729" providerId="ADAL" clId="{C9320BEF-2ACE-4CE9-A0DC-376E34B2527D}" dt="2025-09-29T14:31:28.367" v="6684" actId="478"/>
          <ac:spMkLst>
            <pc:docMk/>
            <pc:sldMk cId="3528453073" sldId="411"/>
            <ac:spMk id="22" creationId="{9B0FCDE2-221E-BADD-330C-D2E877FF87D3}"/>
          </ac:spMkLst>
        </pc:spChg>
        <pc:spChg chg="add mod">
          <ac:chgData name="SOVA Tomáš" userId="964b2923-c868-4ba5-8a37-5dac6c40c729" providerId="ADAL" clId="{C9320BEF-2ACE-4CE9-A0DC-376E34B2527D}" dt="2025-09-29T15:36:25.475" v="7100" actId="1036"/>
          <ac:spMkLst>
            <pc:docMk/>
            <pc:sldMk cId="3528453073" sldId="411"/>
            <ac:spMk id="23" creationId="{BE009766-CB5F-C509-9619-2F3DF99BCC37}"/>
          </ac:spMkLst>
        </pc:spChg>
        <pc:spChg chg="add del mod">
          <ac:chgData name="SOVA Tomáš" userId="964b2923-c868-4ba5-8a37-5dac6c40c729" providerId="ADAL" clId="{C9320BEF-2ACE-4CE9-A0DC-376E34B2527D}" dt="2025-09-29T14:33:20.606" v="6692" actId="478"/>
          <ac:spMkLst>
            <pc:docMk/>
            <pc:sldMk cId="3528453073" sldId="411"/>
            <ac:spMk id="24" creationId="{A4EA9707-E8C5-B724-5C30-F91C18BE2A5C}"/>
          </ac:spMkLst>
        </pc:spChg>
        <pc:spChg chg="add del mod">
          <ac:chgData name="SOVA Tomáš" userId="964b2923-c868-4ba5-8a37-5dac6c40c729" providerId="ADAL" clId="{C9320BEF-2ACE-4CE9-A0DC-376E34B2527D}" dt="2025-09-29T14:33:22.201" v="6693" actId="478"/>
          <ac:spMkLst>
            <pc:docMk/>
            <pc:sldMk cId="3528453073" sldId="411"/>
            <ac:spMk id="25" creationId="{E92D91BC-F249-27C8-43F7-327D96764AA9}"/>
          </ac:spMkLst>
        </pc:spChg>
        <pc:spChg chg="add del mod">
          <ac:chgData name="SOVA Tomáš" userId="964b2923-c868-4ba5-8a37-5dac6c40c729" providerId="ADAL" clId="{C9320BEF-2ACE-4CE9-A0DC-376E34B2527D}" dt="2025-09-29T14:33:27.298" v="6694" actId="478"/>
          <ac:spMkLst>
            <pc:docMk/>
            <pc:sldMk cId="3528453073" sldId="411"/>
            <ac:spMk id="26" creationId="{7310847C-41E8-E925-BC0A-38741D1832AC}"/>
          </ac:spMkLst>
        </pc:spChg>
        <pc:spChg chg="add del mod">
          <ac:chgData name="SOVA Tomáš" userId="964b2923-c868-4ba5-8a37-5dac6c40c729" providerId="ADAL" clId="{C9320BEF-2ACE-4CE9-A0DC-376E34B2527D}" dt="2025-09-29T14:34:27.352" v="6710" actId="478"/>
          <ac:spMkLst>
            <pc:docMk/>
            <pc:sldMk cId="3528453073" sldId="411"/>
            <ac:spMk id="27" creationId="{FB2D24A8-ACC0-BC0D-0272-32D942740354}"/>
          </ac:spMkLst>
        </pc:spChg>
        <pc:spChg chg="add del mod">
          <ac:chgData name="SOVA Tomáš" userId="964b2923-c868-4ba5-8a37-5dac6c40c729" providerId="ADAL" clId="{C9320BEF-2ACE-4CE9-A0DC-376E34B2527D}" dt="2025-09-29T14:34:03.121" v="6701" actId="478"/>
          <ac:spMkLst>
            <pc:docMk/>
            <pc:sldMk cId="3528453073" sldId="411"/>
            <ac:spMk id="28" creationId="{6E78AE0D-D675-4B44-DCA0-304632E61B1D}"/>
          </ac:spMkLst>
        </pc:spChg>
        <pc:spChg chg="add del mod">
          <ac:chgData name="SOVA Tomáš" userId="964b2923-c868-4ba5-8a37-5dac6c40c729" providerId="ADAL" clId="{C9320BEF-2ACE-4CE9-A0DC-376E34B2527D}" dt="2025-09-29T14:34:28.989" v="6711" actId="478"/>
          <ac:spMkLst>
            <pc:docMk/>
            <pc:sldMk cId="3528453073" sldId="411"/>
            <ac:spMk id="29" creationId="{B0E4DD4B-E40F-55DE-A405-E662B55CDA6B}"/>
          </ac:spMkLst>
        </pc:spChg>
        <pc:spChg chg="add del mod">
          <ac:chgData name="SOVA Tomáš" userId="964b2923-c868-4ba5-8a37-5dac6c40c729" providerId="ADAL" clId="{C9320BEF-2ACE-4CE9-A0DC-376E34B2527D}" dt="2025-09-29T14:34:30.787" v="6712" actId="478"/>
          <ac:spMkLst>
            <pc:docMk/>
            <pc:sldMk cId="3528453073" sldId="411"/>
            <ac:spMk id="30" creationId="{8119B141-69EF-FEBE-5A1B-6C62F3DA3C74}"/>
          </ac:spMkLst>
        </pc:spChg>
        <pc:spChg chg="add mod">
          <ac:chgData name="SOVA Tomáš" userId="964b2923-c868-4ba5-8a37-5dac6c40c729" providerId="ADAL" clId="{C9320BEF-2ACE-4CE9-A0DC-376E34B2527D}" dt="2025-09-29T15:36:25.475" v="7100" actId="1036"/>
          <ac:spMkLst>
            <pc:docMk/>
            <pc:sldMk cId="3528453073" sldId="411"/>
            <ac:spMk id="31" creationId="{643D0B90-E36C-2B11-ABE9-03EEC71B2492}"/>
          </ac:spMkLst>
        </pc:spChg>
        <pc:spChg chg="add mod">
          <ac:chgData name="SOVA Tomáš" userId="964b2923-c868-4ba5-8a37-5dac6c40c729" providerId="ADAL" clId="{C9320BEF-2ACE-4CE9-A0DC-376E34B2527D}" dt="2025-09-29T15:36:25.475" v="7100" actId="1036"/>
          <ac:spMkLst>
            <pc:docMk/>
            <pc:sldMk cId="3528453073" sldId="411"/>
            <ac:spMk id="128" creationId="{7B13270E-974F-9438-7379-D1CD9F8C0CD2}"/>
          </ac:spMkLst>
        </pc:spChg>
        <pc:spChg chg="add mod">
          <ac:chgData name="SOVA Tomáš" userId="964b2923-c868-4ba5-8a37-5dac6c40c729" providerId="ADAL" clId="{C9320BEF-2ACE-4CE9-A0DC-376E34B2527D}" dt="2025-09-29T15:36:25.475" v="7100" actId="1036"/>
          <ac:spMkLst>
            <pc:docMk/>
            <pc:sldMk cId="3528453073" sldId="411"/>
            <ac:spMk id="129" creationId="{8EBCE221-936E-94FB-8D3D-0B455940A293}"/>
          </ac:spMkLst>
        </pc:spChg>
        <pc:spChg chg="add del mod">
          <ac:chgData name="SOVA Tomáš" userId="964b2923-c868-4ba5-8a37-5dac6c40c729" providerId="ADAL" clId="{C9320BEF-2ACE-4CE9-A0DC-376E34B2527D}" dt="2025-09-29T15:31:00.836" v="7046" actId="478"/>
          <ac:spMkLst>
            <pc:docMk/>
            <pc:sldMk cId="3528453073" sldId="411"/>
            <ac:spMk id="131" creationId="{03DCF845-4E63-BDD0-9DF1-C2E19128DD5C}"/>
          </ac:spMkLst>
        </pc:spChg>
        <pc:spChg chg="add del">
          <ac:chgData name="SOVA Tomáš" userId="964b2923-c868-4ba5-8a37-5dac6c40c729" providerId="ADAL" clId="{C9320BEF-2ACE-4CE9-A0DC-376E34B2527D}" dt="2025-09-29T15:23:58.693" v="6854" actId="22"/>
          <ac:spMkLst>
            <pc:docMk/>
            <pc:sldMk cId="3528453073" sldId="411"/>
            <ac:spMk id="133" creationId="{E98F03CA-06C3-337D-DE11-5681C1167A5C}"/>
          </ac:spMkLst>
        </pc:spChg>
        <pc:spChg chg="add mod">
          <ac:chgData name="SOVA Tomáš" userId="964b2923-c868-4ba5-8a37-5dac6c40c729" providerId="ADAL" clId="{C9320BEF-2ACE-4CE9-A0DC-376E34B2527D}" dt="2025-09-29T15:36:25.475" v="7100" actId="1036"/>
          <ac:spMkLst>
            <pc:docMk/>
            <pc:sldMk cId="3528453073" sldId="411"/>
            <ac:spMk id="134" creationId="{20C7B9DB-0668-0F4C-1373-1395E87E0262}"/>
          </ac:spMkLst>
        </pc:spChg>
        <pc:spChg chg="add mod">
          <ac:chgData name="SOVA Tomáš" userId="964b2923-c868-4ba5-8a37-5dac6c40c729" providerId="ADAL" clId="{C9320BEF-2ACE-4CE9-A0DC-376E34B2527D}" dt="2025-09-29T15:36:25.475" v="7100" actId="1036"/>
          <ac:spMkLst>
            <pc:docMk/>
            <pc:sldMk cId="3528453073" sldId="411"/>
            <ac:spMk id="135" creationId="{D4C33DA0-9227-66C1-1109-CFCDC34C8B0A}"/>
          </ac:spMkLst>
        </pc:spChg>
        <pc:spChg chg="add del mod">
          <ac:chgData name="SOVA Tomáš" userId="964b2923-c868-4ba5-8a37-5dac6c40c729" providerId="ADAL" clId="{C9320BEF-2ACE-4CE9-A0DC-376E34B2527D}" dt="2025-09-29T15:26:45.513" v="6975" actId="478"/>
          <ac:spMkLst>
            <pc:docMk/>
            <pc:sldMk cId="3528453073" sldId="411"/>
            <ac:spMk id="136" creationId="{3BD6FF35-055B-A515-DCC8-84304DF33D18}"/>
          </ac:spMkLst>
        </pc:spChg>
        <pc:spChg chg="add mod">
          <ac:chgData name="SOVA Tomáš" userId="964b2923-c868-4ba5-8a37-5dac6c40c729" providerId="ADAL" clId="{C9320BEF-2ACE-4CE9-A0DC-376E34B2527D}" dt="2025-09-29T15:48:13.069" v="7143" actId="20577"/>
          <ac:spMkLst>
            <pc:docMk/>
            <pc:sldMk cId="3528453073" sldId="411"/>
            <ac:spMk id="137" creationId="{9D3E0C31-B1D0-EF94-A03E-90AE4D4420C7}"/>
          </ac:spMkLst>
        </pc:spChg>
        <pc:spChg chg="add mod">
          <ac:chgData name="SOVA Tomáš" userId="964b2923-c868-4ba5-8a37-5dac6c40c729" providerId="ADAL" clId="{C9320BEF-2ACE-4CE9-A0DC-376E34B2527D}" dt="2025-09-29T15:36:25.475" v="7100" actId="1036"/>
          <ac:spMkLst>
            <pc:docMk/>
            <pc:sldMk cId="3528453073" sldId="411"/>
            <ac:spMk id="138" creationId="{3C0A01D6-6694-EFCF-846E-8F768F1E6FC8}"/>
          </ac:spMkLst>
        </pc:spChg>
        <pc:spChg chg="add mod">
          <ac:chgData name="SOVA Tomáš" userId="964b2923-c868-4ba5-8a37-5dac6c40c729" providerId="ADAL" clId="{C9320BEF-2ACE-4CE9-A0DC-376E34B2527D}" dt="2025-09-29T15:35:18.549" v="7070"/>
          <ac:spMkLst>
            <pc:docMk/>
            <pc:sldMk cId="3528453073" sldId="411"/>
            <ac:spMk id="158" creationId="{2B91064A-47F4-5CC9-3F13-5C4E20D79894}"/>
          </ac:spMkLst>
        </pc:spChg>
        <pc:spChg chg="add mod">
          <ac:chgData name="SOVA Tomáš" userId="964b2923-c868-4ba5-8a37-5dac6c40c729" providerId="ADAL" clId="{C9320BEF-2ACE-4CE9-A0DC-376E34B2527D}" dt="2025-09-29T15:35:42.981" v="7075"/>
          <ac:spMkLst>
            <pc:docMk/>
            <pc:sldMk cId="3528453073" sldId="411"/>
            <ac:spMk id="159" creationId="{FD8467CA-EE8A-DB04-C9EE-29A9D3BCC7AC}"/>
          </ac:spMkLst>
        </pc:spChg>
      </pc:sldChg>
      <pc:sldChg chg="addSp delSp modSp mod">
        <pc:chgData name="SOVA Tomáš" userId="964b2923-c868-4ba5-8a37-5dac6c40c729" providerId="ADAL" clId="{C9320BEF-2ACE-4CE9-A0DC-376E34B2527D}" dt="2025-09-29T18:38:00.321" v="7297" actId="1076"/>
        <pc:sldMkLst>
          <pc:docMk/>
          <pc:sldMk cId="1516262301" sldId="412"/>
        </pc:sldMkLst>
        <pc:spChg chg="mod">
          <ac:chgData name="SOVA Tomáš" userId="964b2923-c868-4ba5-8a37-5dac6c40c729" providerId="ADAL" clId="{C9320BEF-2ACE-4CE9-A0DC-376E34B2527D}" dt="2025-09-29T18:26:45.550" v="7195" actId="108"/>
          <ac:spMkLst>
            <pc:docMk/>
            <pc:sldMk cId="1516262301" sldId="412"/>
            <ac:spMk id="5" creationId="{4B1A6EB4-0F95-FF23-9560-519514D5DAA7}"/>
          </ac:spMkLst>
        </pc:spChg>
        <pc:spChg chg="del mod">
          <ac:chgData name="SOVA Tomáš" userId="964b2923-c868-4ba5-8a37-5dac6c40c729" providerId="ADAL" clId="{C9320BEF-2ACE-4CE9-A0DC-376E34B2527D}" dt="2025-09-29T18:23:00.421" v="7167" actId="478"/>
          <ac:spMkLst>
            <pc:docMk/>
            <pc:sldMk cId="1516262301" sldId="412"/>
            <ac:spMk id="6" creationId="{A0CDB0F2-64C7-E1A1-E761-96D3265CF609}"/>
          </ac:spMkLst>
        </pc:spChg>
        <pc:spChg chg="add mod">
          <ac:chgData name="SOVA Tomáš" userId="964b2923-c868-4ba5-8a37-5dac6c40c729" providerId="ADAL" clId="{C9320BEF-2ACE-4CE9-A0DC-376E34B2527D}" dt="2025-09-29T18:26:41.877" v="7194" actId="108"/>
          <ac:spMkLst>
            <pc:docMk/>
            <pc:sldMk cId="1516262301" sldId="412"/>
            <ac:spMk id="8" creationId="{803B1BAD-D498-A2CD-EB31-C1DB79BFC8E4}"/>
          </ac:spMkLst>
        </pc:spChg>
        <pc:spChg chg="add mod">
          <ac:chgData name="SOVA Tomáš" userId="964b2923-c868-4ba5-8a37-5dac6c40c729" providerId="ADAL" clId="{C9320BEF-2ACE-4CE9-A0DC-376E34B2527D}" dt="2025-09-29T18:27:40.749" v="7200" actId="179"/>
          <ac:spMkLst>
            <pc:docMk/>
            <pc:sldMk cId="1516262301" sldId="412"/>
            <ac:spMk id="10" creationId="{BAFBE78D-A8E1-5A50-0E81-897B7279AB14}"/>
          </ac:spMkLst>
        </pc:spChg>
        <pc:picChg chg="add del mod">
          <ac:chgData name="SOVA Tomáš" userId="964b2923-c868-4ba5-8a37-5dac6c40c729" providerId="ADAL" clId="{C9320BEF-2ACE-4CE9-A0DC-376E34B2527D}" dt="2025-09-29T18:36:48.300" v="7268" actId="478"/>
          <ac:picMkLst>
            <pc:docMk/>
            <pc:sldMk cId="1516262301" sldId="412"/>
            <ac:picMk id="11" creationId="{7543B68F-EEDD-8F43-6B30-29AE942CA6D2}"/>
          </ac:picMkLst>
        </pc:picChg>
        <pc:picChg chg="add mod">
          <ac:chgData name="SOVA Tomáš" userId="964b2923-c868-4ba5-8a37-5dac6c40c729" providerId="ADAL" clId="{C9320BEF-2ACE-4CE9-A0DC-376E34B2527D}" dt="2025-09-29T18:26:15.592" v="7192" actId="1076"/>
          <ac:picMkLst>
            <pc:docMk/>
            <pc:sldMk cId="1516262301" sldId="412"/>
            <ac:picMk id="12" creationId="{9AC1A9FC-57A5-434B-273A-8EBAFDF19E52}"/>
          </ac:picMkLst>
        </pc:picChg>
        <pc:picChg chg="add mod">
          <ac:chgData name="SOVA Tomáš" userId="964b2923-c868-4ba5-8a37-5dac6c40c729" providerId="ADAL" clId="{C9320BEF-2ACE-4CE9-A0DC-376E34B2527D}" dt="2025-09-29T18:38:00.321" v="7297" actId="1076"/>
          <ac:picMkLst>
            <pc:docMk/>
            <pc:sldMk cId="1516262301" sldId="412"/>
            <ac:picMk id="15" creationId="{FBCFC4A2-2A00-EA44-862F-A4BEA980215D}"/>
          </ac:picMkLst>
        </pc:picChg>
        <pc:cxnChg chg="add del mod">
          <ac:chgData name="SOVA Tomáš" userId="964b2923-c868-4ba5-8a37-5dac6c40c729" providerId="ADAL" clId="{C9320BEF-2ACE-4CE9-A0DC-376E34B2527D}" dt="2025-09-29T18:37:47.497" v="7295" actId="478"/>
          <ac:cxnSpMkLst>
            <pc:docMk/>
            <pc:sldMk cId="1516262301" sldId="412"/>
            <ac:cxnSpMk id="14" creationId="{DA1AF5F1-CD8B-DFCD-1033-E670895A5222}"/>
          </ac:cxnSpMkLst>
        </pc:cxnChg>
      </pc:sldChg>
      <pc:sldChg chg="modSp mod">
        <pc:chgData name="SOVA Tomáš" userId="964b2923-c868-4ba5-8a37-5dac6c40c729" providerId="ADAL" clId="{C9320BEF-2ACE-4CE9-A0DC-376E34B2527D}" dt="2025-09-29T14:14:36.738" v="6676" actId="1076"/>
        <pc:sldMkLst>
          <pc:docMk/>
          <pc:sldMk cId="1676626905" sldId="413"/>
        </pc:sldMkLst>
        <pc:spChg chg="mod">
          <ac:chgData name="SOVA Tomáš" userId="964b2923-c868-4ba5-8a37-5dac6c40c729" providerId="ADAL" clId="{C9320BEF-2ACE-4CE9-A0DC-376E34B2527D}" dt="2025-09-29T14:14:36.738" v="6676" actId="1076"/>
          <ac:spMkLst>
            <pc:docMk/>
            <pc:sldMk cId="1676626905" sldId="413"/>
            <ac:spMk id="4" creationId="{424FF373-090D-B10E-1184-E167A36CD865}"/>
          </ac:spMkLst>
        </pc:spChg>
      </pc:sldChg>
      <pc:sldChg chg="add del">
        <pc:chgData name="SOVA Tomáš" userId="964b2923-c868-4ba5-8a37-5dac6c40c729" providerId="ADAL" clId="{C9320BEF-2ACE-4CE9-A0DC-376E34B2527D}" dt="2025-09-29T12:17:13.395" v="6260" actId="47"/>
        <pc:sldMkLst>
          <pc:docMk/>
          <pc:sldMk cId="207854737" sldId="414"/>
        </pc:sldMkLst>
      </pc:sldChg>
      <pc:sldChg chg="add del">
        <pc:chgData name="SOVA Tomáš" userId="964b2923-c868-4ba5-8a37-5dac6c40c729" providerId="ADAL" clId="{C9320BEF-2ACE-4CE9-A0DC-376E34B2527D}" dt="2025-09-29T15:36:10.415" v="7076" actId="47"/>
        <pc:sldMkLst>
          <pc:docMk/>
          <pc:sldMk cId="715582568" sldId="414"/>
        </pc:sldMkLst>
      </pc:sldChg>
      <pc:sldChg chg="addSp delSp modSp add mod ord modAnim">
        <pc:chgData name="SOVA Tomáš" userId="964b2923-c868-4ba5-8a37-5dac6c40c729" providerId="ADAL" clId="{C9320BEF-2ACE-4CE9-A0DC-376E34B2527D}" dt="2025-09-29T15:11:50.926" v="6842"/>
        <pc:sldMkLst>
          <pc:docMk/>
          <pc:sldMk cId="4043984545" sldId="415"/>
        </pc:sldMkLst>
        <pc:spChg chg="add mod">
          <ac:chgData name="SOVA Tomáš" userId="964b2923-c868-4ba5-8a37-5dac6c40c729" providerId="ADAL" clId="{C9320BEF-2ACE-4CE9-A0DC-376E34B2527D}" dt="2025-09-29T15:11:27.834" v="6841"/>
          <ac:spMkLst>
            <pc:docMk/>
            <pc:sldMk cId="4043984545" sldId="415"/>
            <ac:spMk id="4" creationId="{8BFD7853-640A-ED60-2861-40B1D9ADCDEB}"/>
          </ac:spMkLst>
        </pc:spChg>
        <pc:spChg chg="del mod">
          <ac:chgData name="SOVA Tomáš" userId="964b2923-c868-4ba5-8a37-5dac6c40c729" providerId="ADAL" clId="{C9320BEF-2ACE-4CE9-A0DC-376E34B2527D}" dt="2025-09-29T15:11:18.486" v="6837" actId="478"/>
          <ac:spMkLst>
            <pc:docMk/>
            <pc:sldMk cId="4043984545" sldId="415"/>
            <ac:spMk id="5" creationId="{F5DD1A5E-9013-9DDB-7D2A-16D405862AAD}"/>
          </ac:spMkLst>
        </pc:spChg>
        <pc:spChg chg="del">
          <ac:chgData name="SOVA Tomáš" userId="964b2923-c868-4ba5-8a37-5dac6c40c729" providerId="ADAL" clId="{C9320BEF-2ACE-4CE9-A0DC-376E34B2527D}" dt="2025-09-29T15:11:21.469" v="6840" actId="478"/>
          <ac:spMkLst>
            <pc:docMk/>
            <pc:sldMk cId="4043984545" sldId="415"/>
            <ac:spMk id="10" creationId="{A273BB03-90B0-75CD-B77E-EC9F0D7686DB}"/>
          </ac:spMkLst>
        </pc:spChg>
        <pc:picChg chg="add mod">
          <ac:chgData name="SOVA Tomáš" userId="964b2923-c868-4ba5-8a37-5dac6c40c729" providerId="ADAL" clId="{C9320BEF-2ACE-4CE9-A0DC-376E34B2527D}" dt="2025-09-29T15:11:50.926" v="6842"/>
          <ac:picMkLst>
            <pc:docMk/>
            <pc:sldMk cId="4043984545" sldId="415"/>
            <ac:picMk id="6" creationId="{38F09F87-A110-2F29-427D-6420135B4670}"/>
          </ac:picMkLst>
        </pc:picChg>
        <pc:picChg chg="del">
          <ac:chgData name="SOVA Tomáš" userId="964b2923-c868-4ba5-8a37-5dac6c40c729" providerId="ADAL" clId="{C9320BEF-2ACE-4CE9-A0DC-376E34B2527D}" dt="2025-09-29T15:11:19.402" v="6838" actId="478"/>
          <ac:picMkLst>
            <pc:docMk/>
            <pc:sldMk cId="4043984545" sldId="415"/>
            <ac:picMk id="9" creationId="{B6318940-9999-C3A4-B2C3-5F9F0FCB72CF}"/>
          </ac:picMkLst>
        </pc:picChg>
        <pc:picChg chg="del">
          <ac:chgData name="SOVA Tomáš" userId="964b2923-c868-4ba5-8a37-5dac6c40c729" providerId="ADAL" clId="{C9320BEF-2ACE-4CE9-A0DC-376E34B2527D}" dt="2025-09-29T15:11:15.896" v="6835" actId="478"/>
          <ac:picMkLst>
            <pc:docMk/>
            <pc:sldMk cId="4043984545" sldId="415"/>
            <ac:picMk id="1026" creationId="{36E35141-5CE7-BF77-5BE3-B3FE06008ECD}"/>
          </ac:picMkLst>
        </pc:picChg>
        <pc:picChg chg="del">
          <ac:chgData name="SOVA Tomáš" userId="964b2923-c868-4ba5-8a37-5dac6c40c729" providerId="ADAL" clId="{C9320BEF-2ACE-4CE9-A0DC-376E34B2527D}" dt="2025-09-29T15:11:19.984" v="6839" actId="478"/>
          <ac:picMkLst>
            <pc:docMk/>
            <pc:sldMk cId="4043984545" sldId="415"/>
            <ac:picMk id="1028" creationId="{106AB4A1-94EE-C181-F3AD-9F9445298C63}"/>
          </ac:picMkLst>
        </pc:picChg>
      </pc:sldChg>
    </pc:docChg>
  </pc:docChgLst>
  <pc:docChgLst>
    <pc:chgData name="LÁNSKÁ Jana" userId="467b373d-9669-46eb-8f6a-0f354ef798d4" providerId="ADAL" clId="{3E63B2C3-AEAF-4474-A0A6-5E67F8AF6A25}"/>
    <pc:docChg chg="undo custSel addSld delSld modSld sldOrd delMainMaster">
      <pc:chgData name="LÁNSKÁ Jana" userId="467b373d-9669-46eb-8f6a-0f354ef798d4" providerId="ADAL" clId="{3E63B2C3-AEAF-4474-A0A6-5E67F8AF6A25}" dt="2025-09-29T15:02:16.121" v="2321" actId="1076"/>
      <pc:docMkLst>
        <pc:docMk/>
      </pc:docMkLst>
      <pc:sldChg chg="modSp mod">
        <pc:chgData name="LÁNSKÁ Jana" userId="467b373d-9669-46eb-8f6a-0f354ef798d4" providerId="ADAL" clId="{3E63B2C3-AEAF-4474-A0A6-5E67F8AF6A25}" dt="2025-09-22T15:30:18.384" v="11" actId="20577"/>
        <pc:sldMkLst>
          <pc:docMk/>
          <pc:sldMk cId="1031896025" sldId="256"/>
        </pc:sldMkLst>
        <pc:spChg chg="mod">
          <ac:chgData name="LÁNSKÁ Jana" userId="467b373d-9669-46eb-8f6a-0f354ef798d4" providerId="ADAL" clId="{3E63B2C3-AEAF-4474-A0A6-5E67F8AF6A25}" dt="2025-09-22T15:30:10.332" v="2" actId="255"/>
          <ac:spMkLst>
            <pc:docMk/>
            <pc:sldMk cId="1031896025" sldId="256"/>
            <ac:spMk id="8" creationId="{B27546FF-85EC-1988-8224-741692BEF9F4}"/>
          </ac:spMkLst>
        </pc:spChg>
        <pc:spChg chg="mod">
          <ac:chgData name="LÁNSKÁ Jana" userId="467b373d-9669-46eb-8f6a-0f354ef798d4" providerId="ADAL" clId="{3E63B2C3-AEAF-4474-A0A6-5E67F8AF6A25}" dt="2025-09-22T15:30:18.384" v="11" actId="20577"/>
          <ac:spMkLst>
            <pc:docMk/>
            <pc:sldMk cId="1031896025" sldId="256"/>
            <ac:spMk id="11" creationId="{2BCA4D61-FC14-663E-3673-446775441518}"/>
          </ac:spMkLst>
        </pc:spChg>
      </pc:sldChg>
      <pc:sldChg chg="modSp del mod">
        <pc:chgData name="LÁNSKÁ Jana" userId="467b373d-9669-46eb-8f6a-0f354ef798d4" providerId="ADAL" clId="{3E63B2C3-AEAF-4474-A0A6-5E67F8AF6A25}" dt="2025-09-29T09:29:47.661" v="400" actId="47"/>
        <pc:sldMkLst>
          <pc:docMk/>
          <pc:sldMk cId="2468753376" sldId="267"/>
        </pc:sldMkLst>
      </pc:sldChg>
      <pc:sldChg chg="del">
        <pc:chgData name="LÁNSKÁ Jana" userId="467b373d-9669-46eb-8f6a-0f354ef798d4" providerId="ADAL" clId="{3E63B2C3-AEAF-4474-A0A6-5E67F8AF6A25}" dt="2025-09-22T15:30:24.480" v="12" actId="47"/>
        <pc:sldMkLst>
          <pc:docMk/>
          <pc:sldMk cId="2201532384" sldId="268"/>
        </pc:sldMkLst>
      </pc:sldChg>
      <pc:sldChg chg="addSp delSp modSp mod">
        <pc:chgData name="LÁNSKÁ Jana" userId="467b373d-9669-46eb-8f6a-0f354ef798d4" providerId="ADAL" clId="{3E63B2C3-AEAF-4474-A0A6-5E67F8AF6A25}" dt="2025-09-29T15:02:16.121" v="2321" actId="1076"/>
        <pc:sldMkLst>
          <pc:docMk/>
          <pc:sldMk cId="484028942" sldId="281"/>
        </pc:sldMkLst>
        <pc:spChg chg="add mod">
          <ac:chgData name="LÁNSKÁ Jana" userId="467b373d-9669-46eb-8f6a-0f354ef798d4" providerId="ADAL" clId="{3E63B2C3-AEAF-4474-A0A6-5E67F8AF6A25}" dt="2025-09-29T10:52:43.412" v="2225" actId="767"/>
          <ac:spMkLst>
            <pc:docMk/>
            <pc:sldMk cId="484028942" sldId="281"/>
            <ac:spMk id="7" creationId="{B353E34B-098E-0AE8-AB1B-50B1847C08EF}"/>
          </ac:spMkLst>
        </pc:spChg>
        <pc:spChg chg="add mod">
          <ac:chgData name="LÁNSKÁ Jana" userId="467b373d-9669-46eb-8f6a-0f354ef798d4" providerId="ADAL" clId="{3E63B2C3-AEAF-4474-A0A6-5E67F8AF6A25}" dt="2025-09-29T10:52:38.242" v="2224" actId="1076"/>
          <ac:spMkLst>
            <pc:docMk/>
            <pc:sldMk cId="484028942" sldId="281"/>
            <ac:spMk id="8" creationId="{29E730D6-B313-9C20-58C5-62052B94AAB2}"/>
          </ac:spMkLst>
        </pc:spChg>
        <pc:spChg chg="add mod">
          <ac:chgData name="LÁNSKÁ Jana" userId="467b373d-9669-46eb-8f6a-0f354ef798d4" providerId="ADAL" clId="{3E63B2C3-AEAF-4474-A0A6-5E67F8AF6A25}" dt="2025-09-29T10:52:38.242" v="2224" actId="1076"/>
          <ac:spMkLst>
            <pc:docMk/>
            <pc:sldMk cId="484028942" sldId="281"/>
            <ac:spMk id="9" creationId="{03F31C04-42A2-475C-4302-C7B724CB091F}"/>
          </ac:spMkLst>
        </pc:spChg>
        <pc:spChg chg="add mod">
          <ac:chgData name="LÁNSKÁ Jana" userId="467b373d-9669-46eb-8f6a-0f354ef798d4" providerId="ADAL" clId="{3E63B2C3-AEAF-4474-A0A6-5E67F8AF6A25}" dt="2025-09-29T10:52:49.533" v="2227" actId="1076"/>
          <ac:spMkLst>
            <pc:docMk/>
            <pc:sldMk cId="484028942" sldId="281"/>
            <ac:spMk id="10" creationId="{A8315F29-CAB4-7F0D-5DF3-4CC7D49FEE01}"/>
          </ac:spMkLst>
        </pc:spChg>
        <pc:spChg chg="add del mod">
          <ac:chgData name="LÁNSKÁ Jana" userId="467b373d-9669-46eb-8f6a-0f354ef798d4" providerId="ADAL" clId="{3E63B2C3-AEAF-4474-A0A6-5E67F8AF6A25}" dt="2025-09-29T15:00:48.430" v="2316" actId="478"/>
          <ac:spMkLst>
            <pc:docMk/>
            <pc:sldMk cId="484028942" sldId="281"/>
            <ac:spMk id="11" creationId="{8633FACC-B8FB-619A-3B3B-5EFB1A946271}"/>
          </ac:spMkLst>
        </pc:spChg>
        <pc:spChg chg="add mod">
          <ac:chgData name="LÁNSKÁ Jana" userId="467b373d-9669-46eb-8f6a-0f354ef798d4" providerId="ADAL" clId="{3E63B2C3-AEAF-4474-A0A6-5E67F8AF6A25}" dt="2025-09-29T15:02:16.121" v="2321" actId="1076"/>
          <ac:spMkLst>
            <pc:docMk/>
            <pc:sldMk cId="484028942" sldId="281"/>
            <ac:spMk id="13" creationId="{A4E7B9C2-275C-EF2F-322B-138B3906BDB4}"/>
          </ac:spMkLst>
        </pc:spChg>
        <pc:picChg chg="add mod">
          <ac:chgData name="LÁNSKÁ Jana" userId="467b373d-9669-46eb-8f6a-0f354ef798d4" providerId="ADAL" clId="{3E63B2C3-AEAF-4474-A0A6-5E67F8AF6A25}" dt="2025-09-29T10:52:38.242" v="2224" actId="1076"/>
          <ac:picMkLst>
            <pc:docMk/>
            <pc:sldMk cId="484028942" sldId="281"/>
            <ac:picMk id="2049" creationId="{F6F4FC6A-70CD-7FF6-5CB8-0CBEE8392BEA}"/>
          </ac:picMkLst>
        </pc:picChg>
        <pc:picChg chg="add del mod">
          <ac:chgData name="LÁNSKÁ Jana" userId="467b373d-9669-46eb-8f6a-0f354ef798d4" providerId="ADAL" clId="{3E63B2C3-AEAF-4474-A0A6-5E67F8AF6A25}" dt="2025-09-29T15:00:51.356" v="2317" actId="478"/>
          <ac:picMkLst>
            <pc:docMk/>
            <pc:sldMk cId="484028942" sldId="281"/>
            <ac:picMk id="2052" creationId="{D9D2AC96-5F85-96BA-89C5-9CBFCA24D302}"/>
          </ac:picMkLst>
        </pc:picChg>
      </pc:sldChg>
      <pc:sldChg chg="add">
        <pc:chgData name="LÁNSKÁ Jana" userId="467b373d-9669-46eb-8f6a-0f354ef798d4" providerId="ADAL" clId="{3E63B2C3-AEAF-4474-A0A6-5E67F8AF6A25}" dt="2025-09-22T15:37:25.649" v="370"/>
        <pc:sldMkLst>
          <pc:docMk/>
          <pc:sldMk cId="186246192" sldId="289"/>
        </pc:sldMkLst>
      </pc:sldChg>
      <pc:sldChg chg="add">
        <pc:chgData name="LÁNSKÁ Jana" userId="467b373d-9669-46eb-8f6a-0f354ef798d4" providerId="ADAL" clId="{3E63B2C3-AEAF-4474-A0A6-5E67F8AF6A25}" dt="2025-09-22T15:37:25.649" v="370"/>
        <pc:sldMkLst>
          <pc:docMk/>
          <pc:sldMk cId="494103189" sldId="298"/>
        </pc:sldMkLst>
      </pc:sldChg>
      <pc:sldChg chg="add">
        <pc:chgData name="LÁNSKÁ Jana" userId="467b373d-9669-46eb-8f6a-0f354ef798d4" providerId="ADAL" clId="{3E63B2C3-AEAF-4474-A0A6-5E67F8AF6A25}" dt="2025-09-22T15:37:25.649" v="370"/>
        <pc:sldMkLst>
          <pc:docMk/>
          <pc:sldMk cId="1400530051" sldId="300"/>
        </pc:sldMkLst>
      </pc:sldChg>
      <pc:sldChg chg="add">
        <pc:chgData name="LÁNSKÁ Jana" userId="467b373d-9669-46eb-8f6a-0f354ef798d4" providerId="ADAL" clId="{3E63B2C3-AEAF-4474-A0A6-5E67F8AF6A25}" dt="2025-09-22T15:37:25.649" v="370"/>
        <pc:sldMkLst>
          <pc:docMk/>
          <pc:sldMk cId="174729820" sldId="301"/>
        </pc:sldMkLst>
      </pc:sldChg>
      <pc:sldChg chg="add">
        <pc:chgData name="LÁNSKÁ Jana" userId="467b373d-9669-46eb-8f6a-0f354ef798d4" providerId="ADAL" clId="{3E63B2C3-AEAF-4474-A0A6-5E67F8AF6A25}" dt="2025-09-22T15:36:37.848" v="367"/>
        <pc:sldMkLst>
          <pc:docMk/>
          <pc:sldMk cId="3212427241" sldId="302"/>
        </pc:sldMkLst>
      </pc:sldChg>
      <pc:sldChg chg="modSp add mod">
        <pc:chgData name="LÁNSKÁ Jana" userId="467b373d-9669-46eb-8f6a-0f354ef798d4" providerId="ADAL" clId="{3E63B2C3-AEAF-4474-A0A6-5E67F8AF6A25}" dt="2025-09-22T15:37:25.742" v="371" actId="27636"/>
        <pc:sldMkLst>
          <pc:docMk/>
          <pc:sldMk cId="3269223827" sldId="303"/>
        </pc:sldMkLst>
        <pc:spChg chg="mod">
          <ac:chgData name="LÁNSKÁ Jana" userId="467b373d-9669-46eb-8f6a-0f354ef798d4" providerId="ADAL" clId="{3E63B2C3-AEAF-4474-A0A6-5E67F8AF6A25}" dt="2025-09-22T15:37:25.742" v="371" actId="27636"/>
          <ac:spMkLst>
            <pc:docMk/>
            <pc:sldMk cId="3269223827" sldId="303"/>
            <ac:spMk id="17" creationId="{1FA39B4B-C6E7-D8A1-C31F-C5A5D7B7EBBF}"/>
          </ac:spMkLst>
        </pc:spChg>
      </pc:sldChg>
      <pc:sldChg chg="modSp mod ord">
        <pc:chgData name="LÁNSKÁ Jana" userId="467b373d-9669-46eb-8f6a-0f354ef798d4" providerId="ADAL" clId="{3E63B2C3-AEAF-4474-A0A6-5E67F8AF6A25}" dt="2025-09-22T15:35:34.465" v="365" actId="14100"/>
        <pc:sldMkLst>
          <pc:docMk/>
          <pc:sldMk cId="1827425198" sldId="368"/>
        </pc:sldMkLst>
        <pc:spChg chg="mod">
          <ac:chgData name="LÁNSKÁ Jana" userId="467b373d-9669-46eb-8f6a-0f354ef798d4" providerId="ADAL" clId="{3E63B2C3-AEAF-4474-A0A6-5E67F8AF6A25}" dt="2025-09-22T15:35:34.465" v="365" actId="14100"/>
          <ac:spMkLst>
            <pc:docMk/>
            <pc:sldMk cId="1827425198" sldId="368"/>
            <ac:spMk id="49" creationId="{77792AA4-3347-7051-8347-96FE4866CBCF}"/>
          </ac:spMkLst>
        </pc:spChg>
      </pc:sldChg>
      <pc:sldChg chg="add del">
        <pc:chgData name="LÁNSKÁ Jana" userId="467b373d-9669-46eb-8f6a-0f354ef798d4" providerId="ADAL" clId="{3E63B2C3-AEAF-4474-A0A6-5E67F8AF6A25}" dt="2025-09-29T09:29:45.022" v="399"/>
        <pc:sldMkLst>
          <pc:docMk/>
          <pc:sldMk cId="3191339143" sldId="380"/>
        </pc:sldMkLst>
      </pc:sldChg>
      <pc:sldChg chg="del">
        <pc:chgData name="LÁNSKÁ Jana" userId="467b373d-9669-46eb-8f6a-0f354ef798d4" providerId="ADAL" clId="{3E63B2C3-AEAF-4474-A0A6-5E67F8AF6A25}" dt="2025-09-22T15:35:05.855" v="333" actId="47"/>
        <pc:sldMkLst>
          <pc:docMk/>
          <pc:sldMk cId="3934838738" sldId="381"/>
        </pc:sldMkLst>
      </pc:sldChg>
      <pc:sldChg chg="add del">
        <pc:chgData name="LÁNSKÁ Jana" userId="467b373d-9669-46eb-8f6a-0f354ef798d4" providerId="ADAL" clId="{3E63B2C3-AEAF-4474-A0A6-5E67F8AF6A25}" dt="2025-09-29T09:30:06.306" v="402"/>
        <pc:sldMkLst>
          <pc:docMk/>
          <pc:sldMk cId="291201182" sldId="382"/>
        </pc:sldMkLst>
      </pc:sldChg>
      <pc:sldChg chg="addSp delSp modSp del mod">
        <pc:chgData name="LÁNSKÁ Jana" userId="467b373d-9669-46eb-8f6a-0f354ef798d4" providerId="ADAL" clId="{3E63B2C3-AEAF-4474-A0A6-5E67F8AF6A25}" dt="2025-09-29T09:40:02.266" v="506" actId="47"/>
        <pc:sldMkLst>
          <pc:docMk/>
          <pc:sldMk cId="2459934630" sldId="383"/>
        </pc:sldMkLst>
      </pc:sldChg>
      <pc:sldChg chg="addSp delSp modSp del mod">
        <pc:chgData name="LÁNSKÁ Jana" userId="467b373d-9669-46eb-8f6a-0f354ef798d4" providerId="ADAL" clId="{3E63B2C3-AEAF-4474-A0A6-5E67F8AF6A25}" dt="2025-09-29T09:39:37.343" v="504" actId="47"/>
        <pc:sldMkLst>
          <pc:docMk/>
          <pc:sldMk cId="619677640" sldId="384"/>
        </pc:sldMkLst>
      </pc:sldChg>
      <pc:sldChg chg="del">
        <pc:chgData name="LÁNSKÁ Jana" userId="467b373d-9669-46eb-8f6a-0f354ef798d4" providerId="ADAL" clId="{3E63B2C3-AEAF-4474-A0A6-5E67F8AF6A25}" dt="2025-09-29T09:39:13.936" v="502" actId="47"/>
        <pc:sldMkLst>
          <pc:docMk/>
          <pc:sldMk cId="3850716939" sldId="385"/>
        </pc:sldMkLst>
      </pc:sldChg>
      <pc:sldChg chg="modSp del mod">
        <pc:chgData name="LÁNSKÁ Jana" userId="467b373d-9669-46eb-8f6a-0f354ef798d4" providerId="ADAL" clId="{3E63B2C3-AEAF-4474-A0A6-5E67F8AF6A25}" dt="2025-09-22T15:37:30.560" v="372" actId="47"/>
        <pc:sldMkLst>
          <pc:docMk/>
          <pc:sldMk cId="1784466718" sldId="386"/>
        </pc:sldMkLst>
      </pc:sldChg>
      <pc:sldChg chg="add del">
        <pc:chgData name="LÁNSKÁ Jana" userId="467b373d-9669-46eb-8f6a-0f354ef798d4" providerId="ADAL" clId="{3E63B2C3-AEAF-4474-A0A6-5E67F8AF6A25}" dt="2025-09-29T09:30:10.176" v="403" actId="47"/>
        <pc:sldMkLst>
          <pc:docMk/>
          <pc:sldMk cId="2988935363" sldId="386"/>
        </pc:sldMkLst>
      </pc:sldChg>
      <pc:sldChg chg="modSp mod">
        <pc:chgData name="LÁNSKÁ Jana" userId="467b373d-9669-46eb-8f6a-0f354ef798d4" providerId="ADAL" clId="{3E63B2C3-AEAF-4474-A0A6-5E67F8AF6A25}" dt="2025-09-29T12:57:46.031" v="2232" actId="20577"/>
        <pc:sldMkLst>
          <pc:docMk/>
          <pc:sldMk cId="32520020" sldId="387"/>
        </pc:sldMkLst>
        <pc:spChg chg="mod">
          <ac:chgData name="LÁNSKÁ Jana" userId="467b373d-9669-46eb-8f6a-0f354ef798d4" providerId="ADAL" clId="{3E63B2C3-AEAF-4474-A0A6-5E67F8AF6A25}" dt="2025-09-29T12:57:38.061" v="2229" actId="20577"/>
          <ac:spMkLst>
            <pc:docMk/>
            <pc:sldMk cId="32520020" sldId="387"/>
            <ac:spMk id="3" creationId="{B66CEBE1-24BC-6C39-2C3C-45E26BA0C783}"/>
          </ac:spMkLst>
        </pc:spChg>
        <pc:spChg chg="mod">
          <ac:chgData name="LÁNSKÁ Jana" userId="467b373d-9669-46eb-8f6a-0f354ef798d4" providerId="ADAL" clId="{3E63B2C3-AEAF-4474-A0A6-5E67F8AF6A25}" dt="2025-09-29T12:57:46.031" v="2232" actId="20577"/>
          <ac:spMkLst>
            <pc:docMk/>
            <pc:sldMk cId="32520020" sldId="387"/>
            <ac:spMk id="4" creationId="{E9F85B1A-75B0-D632-249C-BA6F4DF72358}"/>
          </ac:spMkLst>
        </pc:spChg>
      </pc:sldChg>
      <pc:sldChg chg="modSp add mod">
        <pc:chgData name="LÁNSKÁ Jana" userId="467b373d-9669-46eb-8f6a-0f354ef798d4" providerId="ADAL" clId="{3E63B2C3-AEAF-4474-A0A6-5E67F8AF6A25}" dt="2025-09-29T09:38:48.839" v="501" actId="1076"/>
        <pc:sldMkLst>
          <pc:docMk/>
          <pc:sldMk cId="1233137049" sldId="390"/>
        </pc:sldMkLst>
        <pc:spChg chg="mod">
          <ac:chgData name="LÁNSKÁ Jana" userId="467b373d-9669-46eb-8f6a-0f354ef798d4" providerId="ADAL" clId="{3E63B2C3-AEAF-4474-A0A6-5E67F8AF6A25}" dt="2025-09-29T09:38:48.839" v="501" actId="1076"/>
          <ac:spMkLst>
            <pc:docMk/>
            <pc:sldMk cId="1233137049" sldId="390"/>
            <ac:spMk id="5" creationId="{8A485D60-4208-6483-76E0-1001D33565FB}"/>
          </ac:spMkLst>
        </pc:spChg>
      </pc:sldChg>
      <pc:sldChg chg="addSp delSp modSp add mod">
        <pc:chgData name="LÁNSKÁ Jana" userId="467b373d-9669-46eb-8f6a-0f354ef798d4" providerId="ADAL" clId="{3E63B2C3-AEAF-4474-A0A6-5E67F8AF6A25}" dt="2025-09-29T09:34:43.772" v="418" actId="1076"/>
        <pc:sldMkLst>
          <pc:docMk/>
          <pc:sldMk cId="1606358033" sldId="391"/>
        </pc:sldMkLst>
        <pc:spChg chg="del mod">
          <ac:chgData name="LÁNSKÁ Jana" userId="467b373d-9669-46eb-8f6a-0f354ef798d4" providerId="ADAL" clId="{3E63B2C3-AEAF-4474-A0A6-5E67F8AF6A25}" dt="2025-09-29T09:33:59.444" v="412"/>
          <ac:spMkLst>
            <pc:docMk/>
            <pc:sldMk cId="1606358033" sldId="391"/>
            <ac:spMk id="5" creationId="{5BF3FEDD-9E48-F5C4-D74C-6541772EE2F6}"/>
          </ac:spMkLst>
        </pc:spChg>
        <pc:picChg chg="add mod">
          <ac:chgData name="LÁNSKÁ Jana" userId="467b373d-9669-46eb-8f6a-0f354ef798d4" providerId="ADAL" clId="{3E63B2C3-AEAF-4474-A0A6-5E67F8AF6A25}" dt="2025-09-29T09:34:43.772" v="418" actId="1076"/>
          <ac:picMkLst>
            <pc:docMk/>
            <pc:sldMk cId="1606358033" sldId="391"/>
            <ac:picMk id="7" creationId="{B381A4F0-26F5-0CD3-4A41-AE635ADB4A65}"/>
          </ac:picMkLst>
        </pc:picChg>
      </pc:sldChg>
      <pc:sldChg chg="modSp mod">
        <pc:chgData name="LÁNSKÁ Jana" userId="467b373d-9669-46eb-8f6a-0f354ef798d4" providerId="ADAL" clId="{3E63B2C3-AEAF-4474-A0A6-5E67F8AF6A25}" dt="2025-09-29T12:58:43.488" v="2247" actId="6549"/>
        <pc:sldMkLst>
          <pc:docMk/>
          <pc:sldMk cId="1925338863" sldId="393"/>
        </pc:sldMkLst>
        <pc:spChg chg="mod">
          <ac:chgData name="LÁNSKÁ Jana" userId="467b373d-9669-46eb-8f6a-0f354ef798d4" providerId="ADAL" clId="{3E63B2C3-AEAF-4474-A0A6-5E67F8AF6A25}" dt="2025-09-29T12:58:43.488" v="2247" actId="6549"/>
          <ac:spMkLst>
            <pc:docMk/>
            <pc:sldMk cId="1925338863" sldId="393"/>
            <ac:spMk id="4" creationId="{E9F85B1A-75B0-D632-249C-BA6F4DF72358}"/>
          </ac:spMkLst>
        </pc:spChg>
      </pc:sldChg>
      <pc:sldChg chg="modSp add mod ord">
        <pc:chgData name="LÁNSKÁ Jana" userId="467b373d-9669-46eb-8f6a-0f354ef798d4" providerId="ADAL" clId="{3E63B2C3-AEAF-4474-A0A6-5E67F8AF6A25}" dt="2025-09-22T15:33:52.085" v="271" actId="20577"/>
        <pc:sldMkLst>
          <pc:docMk/>
          <pc:sldMk cId="1295142442" sldId="395"/>
        </pc:sldMkLst>
        <pc:spChg chg="mod">
          <ac:chgData name="LÁNSKÁ Jana" userId="467b373d-9669-46eb-8f6a-0f354ef798d4" providerId="ADAL" clId="{3E63B2C3-AEAF-4474-A0A6-5E67F8AF6A25}" dt="2025-09-22T15:31:00.969" v="50" actId="14100"/>
          <ac:spMkLst>
            <pc:docMk/>
            <pc:sldMk cId="1295142442" sldId="395"/>
            <ac:spMk id="3" creationId="{5D6383ED-BDC3-C0A2-68A4-1053D7777867}"/>
          </ac:spMkLst>
        </pc:spChg>
        <pc:spChg chg="mod">
          <ac:chgData name="LÁNSKÁ Jana" userId="467b373d-9669-46eb-8f6a-0f354ef798d4" providerId="ADAL" clId="{3E63B2C3-AEAF-4474-A0A6-5E67F8AF6A25}" dt="2025-09-22T15:33:52.085" v="271" actId="20577"/>
          <ac:spMkLst>
            <pc:docMk/>
            <pc:sldMk cId="1295142442" sldId="395"/>
            <ac:spMk id="8" creationId="{3A44DF6F-90F1-EF14-212F-0D42A48768BF}"/>
          </ac:spMkLst>
        </pc:spChg>
      </pc:sldChg>
      <pc:sldChg chg="add del">
        <pc:chgData name="LÁNSKÁ Jana" userId="467b373d-9669-46eb-8f6a-0f354ef798d4" providerId="ADAL" clId="{3E63B2C3-AEAF-4474-A0A6-5E67F8AF6A25}" dt="2025-09-22T15:37:06.119" v="369" actId="47"/>
        <pc:sldMkLst>
          <pc:docMk/>
          <pc:sldMk cId="3367076912" sldId="396"/>
        </pc:sldMkLst>
      </pc:sldChg>
      <pc:sldChg chg="add del">
        <pc:chgData name="LÁNSKÁ Jana" userId="467b373d-9669-46eb-8f6a-0f354ef798d4" providerId="ADAL" clId="{3E63B2C3-AEAF-4474-A0A6-5E67F8AF6A25}" dt="2025-09-29T09:29:36.385" v="398" actId="47"/>
        <pc:sldMkLst>
          <pc:docMk/>
          <pc:sldMk cId="3428725753" sldId="396"/>
        </pc:sldMkLst>
      </pc:sldChg>
      <pc:sldChg chg="add del">
        <pc:chgData name="LÁNSKÁ Jana" userId="467b373d-9669-46eb-8f6a-0f354ef798d4" providerId="ADAL" clId="{3E63B2C3-AEAF-4474-A0A6-5E67F8AF6A25}" dt="2025-09-29T09:29:56.025" v="401" actId="47"/>
        <pc:sldMkLst>
          <pc:docMk/>
          <pc:sldMk cId="1995763160" sldId="397"/>
        </pc:sldMkLst>
      </pc:sldChg>
      <pc:sldChg chg="modSp add del mod">
        <pc:chgData name="LÁNSKÁ Jana" userId="467b373d-9669-46eb-8f6a-0f354ef798d4" providerId="ADAL" clId="{3E63B2C3-AEAF-4474-A0A6-5E67F8AF6A25}" dt="2025-09-29T09:39:18.450" v="503" actId="47"/>
        <pc:sldMkLst>
          <pc:docMk/>
          <pc:sldMk cId="1157305400" sldId="398"/>
        </pc:sldMkLst>
      </pc:sldChg>
      <pc:sldChg chg="modSp mod">
        <pc:chgData name="LÁNSKÁ Jana" userId="467b373d-9669-46eb-8f6a-0f354ef798d4" providerId="ADAL" clId="{3E63B2C3-AEAF-4474-A0A6-5E67F8AF6A25}" dt="2025-09-29T10:47:33.601" v="2216" actId="108"/>
        <pc:sldMkLst>
          <pc:docMk/>
          <pc:sldMk cId="859636224" sldId="401"/>
        </pc:sldMkLst>
        <pc:spChg chg="mod">
          <ac:chgData name="LÁNSKÁ Jana" userId="467b373d-9669-46eb-8f6a-0f354ef798d4" providerId="ADAL" clId="{3E63B2C3-AEAF-4474-A0A6-5E67F8AF6A25}" dt="2025-09-29T10:47:33.601" v="2216" actId="108"/>
          <ac:spMkLst>
            <pc:docMk/>
            <pc:sldMk cId="859636224" sldId="401"/>
            <ac:spMk id="5" creationId="{79B893D9-EFEC-46E7-92D4-5E0C67E4A5D4}"/>
          </ac:spMkLst>
        </pc:spChg>
      </pc:sldChg>
      <pc:sldChg chg="modSp mod">
        <pc:chgData name="LÁNSKÁ Jana" userId="467b373d-9669-46eb-8f6a-0f354ef798d4" providerId="ADAL" clId="{3E63B2C3-AEAF-4474-A0A6-5E67F8AF6A25}" dt="2025-09-29T10:49:37.429" v="2218" actId="1076"/>
        <pc:sldMkLst>
          <pc:docMk/>
          <pc:sldMk cId="18429954" sldId="404"/>
        </pc:sldMkLst>
        <pc:spChg chg="mod">
          <ac:chgData name="LÁNSKÁ Jana" userId="467b373d-9669-46eb-8f6a-0f354ef798d4" providerId="ADAL" clId="{3E63B2C3-AEAF-4474-A0A6-5E67F8AF6A25}" dt="2025-09-29T10:49:24.156" v="2217" actId="20577"/>
          <ac:spMkLst>
            <pc:docMk/>
            <pc:sldMk cId="18429954" sldId="404"/>
            <ac:spMk id="7" creationId="{C9C72F67-BF5B-8052-4508-36A984014CBB}"/>
          </ac:spMkLst>
        </pc:spChg>
        <pc:spChg chg="mod">
          <ac:chgData name="LÁNSKÁ Jana" userId="467b373d-9669-46eb-8f6a-0f354ef798d4" providerId="ADAL" clId="{3E63B2C3-AEAF-4474-A0A6-5E67F8AF6A25}" dt="2025-09-29T10:49:37.429" v="2218" actId="1076"/>
          <ac:spMkLst>
            <pc:docMk/>
            <pc:sldMk cId="18429954" sldId="404"/>
            <ac:spMk id="9" creationId="{17AEB980-0907-5CD7-723B-102BCDC4491D}"/>
          </ac:spMkLst>
        </pc:spChg>
      </pc:sldChg>
      <pc:sldChg chg="addSp modSp mod">
        <pc:chgData name="LÁNSKÁ Jana" userId="467b373d-9669-46eb-8f6a-0f354ef798d4" providerId="ADAL" clId="{3E63B2C3-AEAF-4474-A0A6-5E67F8AF6A25}" dt="2025-09-29T14:51:33.828" v="2315" actId="1076"/>
        <pc:sldMkLst>
          <pc:docMk/>
          <pc:sldMk cId="3520359185" sldId="406"/>
        </pc:sldMkLst>
        <pc:spChg chg="add mod">
          <ac:chgData name="LÁNSKÁ Jana" userId="467b373d-9669-46eb-8f6a-0f354ef798d4" providerId="ADAL" clId="{3E63B2C3-AEAF-4474-A0A6-5E67F8AF6A25}" dt="2025-09-29T14:51:33.828" v="2315" actId="1076"/>
          <ac:spMkLst>
            <pc:docMk/>
            <pc:sldMk cId="3520359185" sldId="406"/>
            <ac:spMk id="4" creationId="{19B289E6-DE4C-EEA6-EC1E-FCBACA110518}"/>
          </ac:spMkLst>
        </pc:spChg>
        <pc:spChg chg="mod">
          <ac:chgData name="LÁNSKÁ Jana" userId="467b373d-9669-46eb-8f6a-0f354ef798d4" providerId="ADAL" clId="{3E63B2C3-AEAF-4474-A0A6-5E67F8AF6A25}" dt="2025-09-29T14:49:19.870" v="2249" actId="207"/>
          <ac:spMkLst>
            <pc:docMk/>
            <pc:sldMk cId="3520359185" sldId="406"/>
            <ac:spMk id="20" creationId="{E78F2663-45B1-CF2A-DB68-C7CC1DE17A09}"/>
          </ac:spMkLst>
        </pc:spChg>
        <pc:spChg chg="mod">
          <ac:chgData name="LÁNSKÁ Jana" userId="467b373d-9669-46eb-8f6a-0f354ef798d4" providerId="ADAL" clId="{3E63B2C3-AEAF-4474-A0A6-5E67F8AF6A25}" dt="2025-09-29T14:50:16.001" v="2256" actId="1076"/>
          <ac:spMkLst>
            <pc:docMk/>
            <pc:sldMk cId="3520359185" sldId="406"/>
            <ac:spMk id="26" creationId="{B26FA0CE-5BEB-041D-C9BF-67CB465D3786}"/>
          </ac:spMkLst>
        </pc:spChg>
      </pc:sldChg>
      <pc:sldChg chg="addSp modSp mod">
        <pc:chgData name="LÁNSKÁ Jana" userId="467b373d-9669-46eb-8f6a-0f354ef798d4" providerId="ADAL" clId="{3E63B2C3-AEAF-4474-A0A6-5E67F8AF6A25}" dt="2025-09-29T14:51:27.027" v="2314" actId="1076"/>
        <pc:sldMkLst>
          <pc:docMk/>
          <pc:sldMk cId="2284307332" sldId="409"/>
        </pc:sldMkLst>
        <pc:spChg chg="add mod">
          <ac:chgData name="LÁNSKÁ Jana" userId="467b373d-9669-46eb-8f6a-0f354ef798d4" providerId="ADAL" clId="{3E63B2C3-AEAF-4474-A0A6-5E67F8AF6A25}" dt="2025-09-29T14:51:27.027" v="2314" actId="1076"/>
          <ac:spMkLst>
            <pc:docMk/>
            <pc:sldMk cId="2284307332" sldId="409"/>
            <ac:spMk id="4" creationId="{733D5DB6-B54D-A99C-5894-E35681AE9946}"/>
          </ac:spMkLst>
        </pc:spChg>
        <pc:spChg chg="mod">
          <ac:chgData name="LÁNSKÁ Jana" userId="467b373d-9669-46eb-8f6a-0f354ef798d4" providerId="ADAL" clId="{3E63B2C3-AEAF-4474-A0A6-5E67F8AF6A25}" dt="2025-09-29T14:49:46.991" v="2254" actId="207"/>
          <ac:spMkLst>
            <pc:docMk/>
            <pc:sldMk cId="2284307332" sldId="409"/>
            <ac:spMk id="20" creationId="{82C892B7-0785-FB76-98DC-7DA90447D046}"/>
          </ac:spMkLst>
        </pc:spChg>
      </pc:sldChg>
      <pc:sldChg chg="addSp modSp add mod">
        <pc:chgData name="LÁNSKÁ Jana" userId="467b373d-9669-46eb-8f6a-0f354ef798d4" providerId="ADAL" clId="{3E63B2C3-AEAF-4474-A0A6-5E67F8AF6A25}" dt="2025-09-29T10:18:42.176" v="1077" actId="20577"/>
        <pc:sldMkLst>
          <pc:docMk/>
          <pc:sldMk cId="3255706659" sldId="410"/>
        </pc:sldMkLst>
        <pc:spChg chg="mod">
          <ac:chgData name="LÁNSKÁ Jana" userId="467b373d-9669-46eb-8f6a-0f354ef798d4" providerId="ADAL" clId="{3E63B2C3-AEAF-4474-A0A6-5E67F8AF6A25}" dt="2025-09-29T10:18:42.176" v="1077" actId="20577"/>
          <ac:spMkLst>
            <pc:docMk/>
            <pc:sldMk cId="3255706659" sldId="410"/>
            <ac:spMk id="3" creationId="{F4FD55D3-EBE4-B6CD-59B6-FE60E6EFEAF2}"/>
          </ac:spMkLst>
        </pc:spChg>
        <pc:spChg chg="add mod">
          <ac:chgData name="LÁNSKÁ Jana" userId="467b373d-9669-46eb-8f6a-0f354ef798d4" providerId="ADAL" clId="{3E63B2C3-AEAF-4474-A0A6-5E67F8AF6A25}" dt="2025-09-29T09:40:23.719" v="508" actId="1076"/>
          <ac:spMkLst>
            <pc:docMk/>
            <pc:sldMk cId="3255706659" sldId="410"/>
            <ac:spMk id="5" creationId="{095E5ECA-E4D2-0B94-4A19-3399CDF3FEE3}"/>
          </ac:spMkLst>
        </pc:spChg>
      </pc:sldChg>
      <pc:sldChg chg="addSp delSp modSp add mod ord">
        <pc:chgData name="LÁNSKÁ Jana" userId="467b373d-9669-46eb-8f6a-0f354ef798d4" providerId="ADAL" clId="{3E63B2C3-AEAF-4474-A0A6-5E67F8AF6A25}" dt="2025-09-29T10:23:59.607" v="1149" actId="14100"/>
        <pc:sldMkLst>
          <pc:docMk/>
          <pc:sldMk cId="3528453073" sldId="411"/>
        </pc:sldMkLst>
        <pc:spChg chg="mod">
          <ac:chgData name="LÁNSKÁ Jana" userId="467b373d-9669-46eb-8f6a-0f354ef798d4" providerId="ADAL" clId="{3E63B2C3-AEAF-4474-A0A6-5E67F8AF6A25}" dt="2025-09-29T09:47:03.863" v="558" actId="6549"/>
          <ac:spMkLst>
            <pc:docMk/>
            <pc:sldMk cId="3528453073" sldId="411"/>
            <ac:spMk id="3" creationId="{243679A8-CDAD-37FD-3C90-06CCB9E6A46E}"/>
          </ac:spMkLst>
        </pc:spChg>
        <pc:spChg chg="add del mod topLvl">
          <ac:chgData name="LÁNSKÁ Jana" userId="467b373d-9669-46eb-8f6a-0f354ef798d4" providerId="ADAL" clId="{3E63B2C3-AEAF-4474-A0A6-5E67F8AF6A25}" dt="2025-09-29T10:17:09.490" v="985" actId="165"/>
          <ac:spMkLst>
            <pc:docMk/>
            <pc:sldMk cId="3528453073" sldId="411"/>
            <ac:spMk id="8" creationId="{FB20FED1-7623-2F8E-C609-E32830E8B3F8}"/>
          </ac:spMkLst>
        </pc:spChg>
        <pc:spChg chg="add del mod topLvl">
          <ac:chgData name="LÁNSKÁ Jana" userId="467b373d-9669-46eb-8f6a-0f354ef798d4" providerId="ADAL" clId="{3E63B2C3-AEAF-4474-A0A6-5E67F8AF6A25}" dt="2025-09-29T10:17:16.873" v="987" actId="14100"/>
          <ac:spMkLst>
            <pc:docMk/>
            <pc:sldMk cId="3528453073" sldId="411"/>
            <ac:spMk id="9" creationId="{4DCE9543-3FB0-92E7-439B-8DD7255375EB}"/>
          </ac:spMkLst>
        </pc:spChg>
        <pc:spChg chg="add del mod topLvl">
          <ac:chgData name="LÁNSKÁ Jana" userId="467b373d-9669-46eb-8f6a-0f354ef798d4" providerId="ADAL" clId="{3E63B2C3-AEAF-4474-A0A6-5E67F8AF6A25}" dt="2025-09-29T10:17:09.490" v="985" actId="165"/>
          <ac:spMkLst>
            <pc:docMk/>
            <pc:sldMk cId="3528453073" sldId="411"/>
            <ac:spMk id="10" creationId="{B8812257-F823-CF7E-B5F8-9A55F31DC38B}"/>
          </ac:spMkLst>
        </pc:spChg>
        <pc:spChg chg="add del mod topLvl">
          <ac:chgData name="LÁNSKÁ Jana" userId="467b373d-9669-46eb-8f6a-0f354ef798d4" providerId="ADAL" clId="{3E63B2C3-AEAF-4474-A0A6-5E67F8AF6A25}" dt="2025-09-29T10:17:12.315" v="986" actId="14100"/>
          <ac:spMkLst>
            <pc:docMk/>
            <pc:sldMk cId="3528453073" sldId="411"/>
            <ac:spMk id="11" creationId="{57C48594-A374-E618-D9E1-1AD281A82A76}"/>
          </ac:spMkLst>
        </pc:spChg>
        <pc:spChg chg="add del mod">
          <ac:chgData name="LÁNSKÁ Jana" userId="467b373d-9669-46eb-8f6a-0f354ef798d4" providerId="ADAL" clId="{3E63B2C3-AEAF-4474-A0A6-5E67F8AF6A25}" dt="2025-09-29T10:04:02.864" v="572" actId="478"/>
          <ac:spMkLst>
            <pc:docMk/>
            <pc:sldMk cId="3528453073" sldId="411"/>
            <ac:spMk id="12" creationId="{4E8B5EAF-C6CC-0D3A-7E25-34CD6010AD38}"/>
          </ac:spMkLst>
        </pc:spChg>
        <pc:spChg chg="add del mod">
          <ac:chgData name="LÁNSKÁ Jana" userId="467b373d-9669-46eb-8f6a-0f354ef798d4" providerId="ADAL" clId="{3E63B2C3-AEAF-4474-A0A6-5E67F8AF6A25}" dt="2025-09-29T10:07:23.097" v="766" actId="478"/>
          <ac:spMkLst>
            <pc:docMk/>
            <pc:sldMk cId="3528453073" sldId="411"/>
            <ac:spMk id="13" creationId="{BF12DC74-F731-7331-857A-3C72AC53E517}"/>
          </ac:spMkLst>
        </pc:spChg>
        <pc:spChg chg="add del mod">
          <ac:chgData name="LÁNSKÁ Jana" userId="467b373d-9669-46eb-8f6a-0f354ef798d4" providerId="ADAL" clId="{3E63B2C3-AEAF-4474-A0A6-5E67F8AF6A25}" dt="2025-09-29T10:07:24.289" v="767" actId="478"/>
          <ac:spMkLst>
            <pc:docMk/>
            <pc:sldMk cId="3528453073" sldId="411"/>
            <ac:spMk id="14" creationId="{80CBF62A-147F-0A81-6973-50AFC6AFF7C5}"/>
          </ac:spMkLst>
        </pc:spChg>
        <pc:spChg chg="add mod topLvl">
          <ac:chgData name="LÁNSKÁ Jana" userId="467b373d-9669-46eb-8f6a-0f354ef798d4" providerId="ADAL" clId="{3E63B2C3-AEAF-4474-A0A6-5E67F8AF6A25}" dt="2025-09-29T10:17:09.490" v="985" actId="165"/>
          <ac:spMkLst>
            <pc:docMk/>
            <pc:sldMk cId="3528453073" sldId="411"/>
            <ac:spMk id="15" creationId="{4DA6E366-F11D-B2E0-CEAF-2675561D4330}"/>
          </ac:spMkLst>
        </pc:spChg>
        <pc:spChg chg="add mod topLvl">
          <ac:chgData name="LÁNSKÁ Jana" userId="467b373d-9669-46eb-8f6a-0f354ef798d4" providerId="ADAL" clId="{3E63B2C3-AEAF-4474-A0A6-5E67F8AF6A25}" dt="2025-09-29T10:17:09.490" v="985" actId="165"/>
          <ac:spMkLst>
            <pc:docMk/>
            <pc:sldMk cId="3528453073" sldId="411"/>
            <ac:spMk id="16" creationId="{08C96B8B-5A09-A7C2-2A6C-474A0D1EB9F5}"/>
          </ac:spMkLst>
        </pc:spChg>
        <pc:spChg chg="add del mod">
          <ac:chgData name="LÁNSKÁ Jana" userId="467b373d-9669-46eb-8f6a-0f354ef798d4" providerId="ADAL" clId="{3E63B2C3-AEAF-4474-A0A6-5E67F8AF6A25}" dt="2025-09-29T10:07:28.585" v="769" actId="478"/>
          <ac:spMkLst>
            <pc:docMk/>
            <pc:sldMk cId="3528453073" sldId="411"/>
            <ac:spMk id="17" creationId="{6B6A94F4-ABBB-BBA4-E4D0-8A1691A821CF}"/>
          </ac:spMkLst>
        </pc:spChg>
        <pc:spChg chg="add del mod">
          <ac:chgData name="LÁNSKÁ Jana" userId="467b373d-9669-46eb-8f6a-0f354ef798d4" providerId="ADAL" clId="{3E63B2C3-AEAF-4474-A0A6-5E67F8AF6A25}" dt="2025-09-29T10:07:27.839" v="768" actId="478"/>
          <ac:spMkLst>
            <pc:docMk/>
            <pc:sldMk cId="3528453073" sldId="411"/>
            <ac:spMk id="18" creationId="{D8E94C43-DD60-9985-73E2-71644A5F6346}"/>
          </ac:spMkLst>
        </pc:spChg>
        <pc:spChg chg="add mod topLvl">
          <ac:chgData name="LÁNSKÁ Jana" userId="467b373d-9669-46eb-8f6a-0f354ef798d4" providerId="ADAL" clId="{3E63B2C3-AEAF-4474-A0A6-5E67F8AF6A25}" dt="2025-09-29T10:17:09.490" v="985" actId="165"/>
          <ac:spMkLst>
            <pc:docMk/>
            <pc:sldMk cId="3528453073" sldId="411"/>
            <ac:spMk id="19" creationId="{E3A9C525-8217-EF2A-C252-3752D992BEE4}"/>
          </ac:spMkLst>
        </pc:spChg>
        <pc:spChg chg="add mod">
          <ac:chgData name="LÁNSKÁ Jana" userId="467b373d-9669-46eb-8f6a-0f354ef798d4" providerId="ADAL" clId="{3E63B2C3-AEAF-4474-A0A6-5E67F8AF6A25}" dt="2025-09-29T10:23:59.607" v="1149" actId="14100"/>
          <ac:spMkLst>
            <pc:docMk/>
            <pc:sldMk cId="3528453073" sldId="411"/>
            <ac:spMk id="21" creationId="{682C87BD-0395-6E4D-0B0A-6BC8B739DA8F}"/>
          </ac:spMkLst>
        </pc:spChg>
        <pc:grpChg chg="add del mod">
          <ac:chgData name="LÁNSKÁ Jana" userId="467b373d-9669-46eb-8f6a-0f354ef798d4" providerId="ADAL" clId="{3E63B2C3-AEAF-4474-A0A6-5E67F8AF6A25}" dt="2025-09-29T10:17:09.490" v="985" actId="165"/>
          <ac:grpSpMkLst>
            <pc:docMk/>
            <pc:sldMk cId="3528453073" sldId="411"/>
            <ac:grpSpMk id="20" creationId="{50C886CF-1D56-8077-D9F3-696B3124DA90}"/>
          </ac:grpSpMkLst>
        </pc:grpChg>
        <pc:picChg chg="add del mod ord">
          <ac:chgData name="LÁNSKÁ Jana" userId="467b373d-9669-46eb-8f6a-0f354ef798d4" providerId="ADAL" clId="{3E63B2C3-AEAF-4474-A0A6-5E67F8AF6A25}" dt="2025-09-29T09:48:07.071" v="566" actId="478"/>
          <ac:picMkLst>
            <pc:docMk/>
            <pc:sldMk cId="3528453073" sldId="411"/>
            <ac:picMk id="5" creationId="{E146916B-23E5-D0CE-4C3F-40412E16060D}"/>
          </ac:picMkLst>
        </pc:picChg>
        <pc:picChg chg="del">
          <ac:chgData name="LÁNSKÁ Jana" userId="467b373d-9669-46eb-8f6a-0f354ef798d4" providerId="ADAL" clId="{3E63B2C3-AEAF-4474-A0A6-5E67F8AF6A25}" dt="2025-09-29T09:47:05.739" v="559" actId="478"/>
          <ac:picMkLst>
            <pc:docMk/>
            <pc:sldMk cId="3528453073" sldId="411"/>
            <ac:picMk id="7" creationId="{4E718947-186F-90AB-73C4-B0797FA1AC9E}"/>
          </ac:picMkLst>
        </pc:picChg>
      </pc:sldChg>
      <pc:sldChg chg="addSp delSp modSp add mod ord">
        <pc:chgData name="LÁNSKÁ Jana" userId="467b373d-9669-46eb-8f6a-0f354ef798d4" providerId="ADAL" clId="{3E63B2C3-AEAF-4474-A0A6-5E67F8AF6A25}" dt="2025-09-29T10:35:52.280" v="1350" actId="478"/>
        <pc:sldMkLst>
          <pc:docMk/>
          <pc:sldMk cId="1516262301" sldId="412"/>
        </pc:sldMkLst>
        <pc:spChg chg="mod">
          <ac:chgData name="LÁNSKÁ Jana" userId="467b373d-9669-46eb-8f6a-0f354ef798d4" providerId="ADAL" clId="{3E63B2C3-AEAF-4474-A0A6-5E67F8AF6A25}" dt="2025-09-29T10:25:13.273" v="1193" actId="20577"/>
          <ac:spMkLst>
            <pc:docMk/>
            <pc:sldMk cId="1516262301" sldId="412"/>
            <ac:spMk id="3" creationId="{D71557D7-2A7C-72EA-DE16-AAE76C255E6D}"/>
          </ac:spMkLst>
        </pc:spChg>
        <pc:spChg chg="mod">
          <ac:chgData name="LÁNSKÁ Jana" userId="467b373d-9669-46eb-8f6a-0f354ef798d4" providerId="ADAL" clId="{3E63B2C3-AEAF-4474-A0A6-5E67F8AF6A25}" dt="2025-09-29T10:35:05.959" v="1349" actId="15"/>
          <ac:spMkLst>
            <pc:docMk/>
            <pc:sldMk cId="1516262301" sldId="412"/>
            <ac:spMk id="5" creationId="{4B1A6EB4-0F95-FF23-9560-519514D5DAA7}"/>
          </ac:spMkLst>
        </pc:spChg>
        <pc:graphicFrameChg chg="add del mod">
          <ac:chgData name="LÁNSKÁ Jana" userId="467b373d-9669-46eb-8f6a-0f354ef798d4" providerId="ADAL" clId="{3E63B2C3-AEAF-4474-A0A6-5E67F8AF6A25}" dt="2025-09-29T10:35:52.280" v="1350" actId="478"/>
          <ac:graphicFrameMkLst>
            <pc:docMk/>
            <pc:sldMk cId="1516262301" sldId="412"/>
            <ac:graphicFrameMk id="4" creationId="{41621805-5161-E7A4-A418-3F04A4CAA7FE}"/>
          </ac:graphicFrameMkLst>
        </pc:graphicFrameChg>
        <pc:graphicFrameChg chg="add mod">
          <ac:chgData name="LÁNSKÁ Jana" userId="467b373d-9669-46eb-8f6a-0f354ef798d4" providerId="ADAL" clId="{3E63B2C3-AEAF-4474-A0A6-5E67F8AF6A25}" dt="2025-09-29T10:33:18.283" v="1316"/>
          <ac:graphicFrameMkLst>
            <pc:docMk/>
            <pc:sldMk cId="1516262301" sldId="412"/>
            <ac:graphicFrameMk id="7" creationId="{F1054081-404B-7331-A320-6428570021E7}"/>
          </ac:graphicFrameMkLst>
        </pc:graphicFrameChg>
      </pc:sldChg>
      <pc:sldChg chg="addSp delSp modSp add mod">
        <pc:chgData name="LÁNSKÁ Jana" userId="467b373d-9669-46eb-8f6a-0f354ef798d4" providerId="ADAL" clId="{3E63B2C3-AEAF-4474-A0A6-5E67F8AF6A25}" dt="2025-09-29T10:44:36.866" v="2010" actId="20577"/>
        <pc:sldMkLst>
          <pc:docMk/>
          <pc:sldMk cId="1676626905" sldId="413"/>
        </pc:sldMkLst>
        <pc:spChg chg="add mod">
          <ac:chgData name="LÁNSKÁ Jana" userId="467b373d-9669-46eb-8f6a-0f354ef798d4" providerId="ADAL" clId="{3E63B2C3-AEAF-4474-A0A6-5E67F8AF6A25}" dt="2025-09-29T10:44:36.866" v="2010" actId="20577"/>
          <ac:spMkLst>
            <pc:docMk/>
            <pc:sldMk cId="1676626905" sldId="413"/>
            <ac:spMk id="4" creationId="{424FF373-090D-B10E-1184-E167A36CD865}"/>
          </ac:spMkLst>
        </pc:spChg>
        <pc:spChg chg="del mod">
          <ac:chgData name="LÁNSKÁ Jana" userId="467b373d-9669-46eb-8f6a-0f354ef798d4" providerId="ADAL" clId="{3E63B2C3-AEAF-4474-A0A6-5E67F8AF6A25}" dt="2025-09-29T10:37:52.548" v="1471" actId="478"/>
          <ac:spMkLst>
            <pc:docMk/>
            <pc:sldMk cId="1676626905" sldId="413"/>
            <ac:spMk id="5" creationId="{1848726E-DC60-80B4-A465-C789514BBECD}"/>
          </ac:spMkLst>
        </pc:spChg>
      </pc:sldChg>
      <pc:sldMasterChg chg="del delSldLayout">
        <pc:chgData name="LÁNSKÁ Jana" userId="467b373d-9669-46eb-8f6a-0f354ef798d4" providerId="ADAL" clId="{3E63B2C3-AEAF-4474-A0A6-5E67F8AF6A25}" dt="2025-09-22T15:30:24.480" v="12" actId="47"/>
        <pc:sldMasterMkLst>
          <pc:docMk/>
          <pc:sldMasterMk cId="1841372682" sldId="2147483674"/>
        </pc:sldMasterMkLst>
        <pc:sldLayoutChg chg="del">
          <pc:chgData name="LÁNSKÁ Jana" userId="467b373d-9669-46eb-8f6a-0f354ef798d4" providerId="ADAL" clId="{3E63B2C3-AEAF-4474-A0A6-5E67F8AF6A25}" dt="2025-09-22T15:30:24.480" v="12" actId="47"/>
          <pc:sldLayoutMkLst>
            <pc:docMk/>
            <pc:sldMasterMk cId="1841372682" sldId="2147483674"/>
            <pc:sldLayoutMk cId="1873621691" sldId="2147483675"/>
          </pc:sldLayoutMkLst>
        </pc:sldLayoutChg>
        <pc:sldLayoutChg chg="del">
          <pc:chgData name="LÁNSKÁ Jana" userId="467b373d-9669-46eb-8f6a-0f354ef798d4" providerId="ADAL" clId="{3E63B2C3-AEAF-4474-A0A6-5E67F8AF6A25}" dt="2025-09-22T15:30:24.480" v="12" actId="47"/>
          <pc:sldLayoutMkLst>
            <pc:docMk/>
            <pc:sldMasterMk cId="1841372682" sldId="2147483674"/>
            <pc:sldLayoutMk cId="207121435" sldId="2147483676"/>
          </pc:sldLayoutMkLst>
        </pc:sldLayoutChg>
        <pc:sldLayoutChg chg="del">
          <pc:chgData name="LÁNSKÁ Jana" userId="467b373d-9669-46eb-8f6a-0f354ef798d4" providerId="ADAL" clId="{3E63B2C3-AEAF-4474-A0A6-5E67F8AF6A25}" dt="2025-09-22T15:30:24.480" v="12" actId="47"/>
          <pc:sldLayoutMkLst>
            <pc:docMk/>
            <pc:sldMasterMk cId="1841372682" sldId="2147483674"/>
            <pc:sldLayoutMk cId="1955090156" sldId="2147483677"/>
          </pc:sldLayoutMkLst>
        </pc:sldLayoutChg>
      </pc:sldMasterChg>
    </pc:docChg>
  </pc:docChgLst>
  <pc:docChgLst>
    <pc:chgData name="PFEFFEROVÁ STULÍKOVÁ Zuzana" userId="S::zuzana.pfefferovastulikova@prg.aero::f2d15384-4269-4bd3-a961-971239a8e312" providerId="AD" clId="Web-{62E6B19C-E870-1EB6-C221-E1599509FB1E}"/>
    <pc:docChg chg="addSld delSld modSld">
      <pc:chgData name="PFEFFEROVÁ STULÍKOVÁ Zuzana" userId="S::zuzana.pfefferovastulikova@prg.aero::f2d15384-4269-4bd3-a961-971239a8e312" providerId="AD" clId="Web-{62E6B19C-E870-1EB6-C221-E1599509FB1E}" dt="2025-09-29T07:58:16.130" v="67"/>
      <pc:docMkLst>
        <pc:docMk/>
      </pc:docMkLst>
      <pc:sldChg chg="modSp">
        <pc:chgData name="PFEFFEROVÁ STULÍKOVÁ Zuzana" userId="S::zuzana.pfefferovastulikova@prg.aero::f2d15384-4269-4bd3-a961-971239a8e312" providerId="AD" clId="Web-{62E6B19C-E870-1EB6-C221-E1599509FB1E}" dt="2025-09-29T07:50:33.404" v="6" actId="20577"/>
        <pc:sldMkLst>
          <pc:docMk/>
          <pc:sldMk cId="32520020" sldId="387"/>
        </pc:sldMkLst>
        <pc:spChg chg="mod">
          <ac:chgData name="PFEFFEROVÁ STULÍKOVÁ Zuzana" userId="S::zuzana.pfefferovastulikova@prg.aero::f2d15384-4269-4bd3-a961-971239a8e312" providerId="AD" clId="Web-{62E6B19C-E870-1EB6-C221-E1599509FB1E}" dt="2025-09-29T07:50:33.404" v="6" actId="20577"/>
          <ac:spMkLst>
            <pc:docMk/>
            <pc:sldMk cId="32520020" sldId="387"/>
            <ac:spMk id="4" creationId="{E9F85B1A-75B0-D632-249C-BA6F4DF72358}"/>
          </ac:spMkLst>
        </pc:spChg>
      </pc:sldChg>
      <pc:sldChg chg="del">
        <pc:chgData name="PFEFFEROVÁ STULÍKOVÁ Zuzana" userId="S::zuzana.pfefferovastulikova@prg.aero::f2d15384-4269-4bd3-a961-971239a8e312" providerId="AD" clId="Web-{62E6B19C-E870-1EB6-C221-E1599509FB1E}" dt="2025-09-29T07:52:51.048" v="46"/>
        <pc:sldMkLst>
          <pc:docMk/>
          <pc:sldMk cId="910844202" sldId="388"/>
        </pc:sldMkLst>
      </pc:sldChg>
      <pc:sldChg chg="del">
        <pc:chgData name="PFEFFEROVÁ STULÍKOVÁ Zuzana" userId="S::zuzana.pfefferovastulikova@prg.aero::f2d15384-4269-4bd3-a961-971239a8e312" providerId="AD" clId="Web-{62E6B19C-E870-1EB6-C221-E1599509FB1E}" dt="2025-09-29T07:52:59.892" v="48"/>
        <pc:sldMkLst>
          <pc:docMk/>
          <pc:sldMk cId="2647147807" sldId="389"/>
        </pc:sldMkLst>
      </pc:sldChg>
      <pc:sldChg chg="del">
        <pc:chgData name="PFEFFEROVÁ STULÍKOVÁ Zuzana" userId="S::zuzana.pfefferovastulikova@prg.aero::f2d15384-4269-4bd3-a961-971239a8e312" providerId="AD" clId="Web-{62E6B19C-E870-1EB6-C221-E1599509FB1E}" dt="2025-09-29T07:53:04.001" v="49"/>
        <pc:sldMkLst>
          <pc:docMk/>
          <pc:sldMk cId="2484848746" sldId="390"/>
        </pc:sldMkLst>
      </pc:sldChg>
      <pc:sldChg chg="del">
        <pc:chgData name="PFEFFEROVÁ STULÍKOVÁ Zuzana" userId="S::zuzana.pfefferovastulikova@prg.aero::f2d15384-4269-4bd3-a961-971239a8e312" providerId="AD" clId="Web-{62E6B19C-E870-1EB6-C221-E1599509FB1E}" dt="2025-09-29T07:52:29.798" v="44"/>
        <pc:sldMkLst>
          <pc:docMk/>
          <pc:sldMk cId="348175339" sldId="391"/>
        </pc:sldMkLst>
      </pc:sldChg>
      <pc:sldChg chg="del">
        <pc:chgData name="PFEFFEROVÁ STULÍKOVÁ Zuzana" userId="S::zuzana.pfefferovastulikova@prg.aero::f2d15384-4269-4bd3-a961-971239a8e312" providerId="AD" clId="Web-{62E6B19C-E870-1EB6-C221-E1599509FB1E}" dt="2025-09-29T07:52:38.001" v="45"/>
        <pc:sldMkLst>
          <pc:docMk/>
          <pc:sldMk cId="1162834356" sldId="392"/>
        </pc:sldMkLst>
      </pc:sldChg>
      <pc:sldChg chg="modSp">
        <pc:chgData name="PFEFFEROVÁ STULÍKOVÁ Zuzana" userId="S::zuzana.pfefferovastulikova@prg.aero::f2d15384-4269-4bd3-a961-971239a8e312" providerId="AD" clId="Web-{62E6B19C-E870-1EB6-C221-E1599509FB1E}" dt="2025-09-29T07:52:20.172" v="43" actId="20577"/>
        <pc:sldMkLst>
          <pc:docMk/>
          <pc:sldMk cId="1925338863" sldId="393"/>
        </pc:sldMkLst>
        <pc:spChg chg="mod">
          <ac:chgData name="PFEFFEROVÁ STULÍKOVÁ Zuzana" userId="S::zuzana.pfefferovastulikova@prg.aero::f2d15384-4269-4bd3-a961-971239a8e312" providerId="AD" clId="Web-{62E6B19C-E870-1EB6-C221-E1599509FB1E}" dt="2025-09-29T07:52:20.172" v="43" actId="20577"/>
          <ac:spMkLst>
            <pc:docMk/>
            <pc:sldMk cId="1925338863" sldId="393"/>
            <ac:spMk id="4" creationId="{E9F85B1A-75B0-D632-249C-BA6F4DF72358}"/>
          </ac:spMkLst>
        </pc:spChg>
      </pc:sldChg>
      <pc:sldChg chg="del">
        <pc:chgData name="PFEFFEROVÁ STULÍKOVÁ Zuzana" userId="S::zuzana.pfefferovastulikova@prg.aero::f2d15384-4269-4bd3-a961-971239a8e312" providerId="AD" clId="Web-{62E6B19C-E870-1EB6-C221-E1599509FB1E}" dt="2025-09-29T07:52:54.736" v="47"/>
        <pc:sldMkLst>
          <pc:docMk/>
          <pc:sldMk cId="1961747887" sldId="394"/>
        </pc:sldMkLst>
      </pc:sldChg>
      <pc:sldChg chg="addSp modSp add replId">
        <pc:chgData name="PFEFFEROVÁ STULÍKOVÁ Zuzana" userId="S::zuzana.pfefferovastulikova@prg.aero::f2d15384-4269-4bd3-a961-971239a8e312" providerId="AD" clId="Web-{62E6B19C-E870-1EB6-C221-E1599509FB1E}" dt="2025-09-29T07:56:00.848" v="53"/>
        <pc:sldMkLst>
          <pc:docMk/>
          <pc:sldMk cId="802608425" sldId="403"/>
        </pc:sldMkLst>
        <pc:picChg chg="add mod">
          <ac:chgData name="PFEFFEROVÁ STULÍKOVÁ Zuzana" userId="S::zuzana.pfefferovastulikova@prg.aero::f2d15384-4269-4bd3-a961-971239a8e312" providerId="AD" clId="Web-{62E6B19C-E870-1EB6-C221-E1599509FB1E}" dt="2025-09-29T07:56:00.848" v="53"/>
          <ac:picMkLst>
            <pc:docMk/>
            <pc:sldMk cId="802608425" sldId="403"/>
            <ac:picMk id="5" creationId="{C23B24F6-D281-F4D6-57C8-7B9B4EA02084}"/>
          </ac:picMkLst>
        </pc:picChg>
      </pc:sldChg>
      <pc:sldChg chg="new del">
        <pc:chgData name="PFEFFEROVÁ STULÍKOVÁ Zuzana" userId="S::zuzana.pfefferovastulikova@prg.aero::f2d15384-4269-4bd3-a961-971239a8e312" providerId="AD" clId="Web-{62E6B19C-E870-1EB6-C221-E1599509FB1E}" dt="2025-09-29T07:54:59.097" v="51"/>
        <pc:sldMkLst>
          <pc:docMk/>
          <pc:sldMk cId="3428639102" sldId="403"/>
        </pc:sldMkLst>
      </pc:sldChg>
      <pc:sldChg chg="addSp delSp modSp add replId">
        <pc:chgData name="PFEFFEROVÁ STULÍKOVÁ Zuzana" userId="S::zuzana.pfefferovastulikova@prg.aero::f2d15384-4269-4bd3-a961-971239a8e312" providerId="AD" clId="Web-{62E6B19C-E870-1EB6-C221-E1599509FB1E}" dt="2025-09-29T07:58:16.130" v="67"/>
        <pc:sldMkLst>
          <pc:docMk/>
          <pc:sldMk cId="18429954" sldId="404"/>
        </pc:sldMkLst>
        <pc:spChg chg="mod">
          <ac:chgData name="PFEFFEROVÁ STULÍKOVÁ Zuzana" userId="S::zuzana.pfefferovastulikova@prg.aero::f2d15384-4269-4bd3-a961-971239a8e312" providerId="AD" clId="Web-{62E6B19C-E870-1EB6-C221-E1599509FB1E}" dt="2025-09-29T07:57:07.927" v="58" actId="20577"/>
          <ac:spMkLst>
            <pc:docMk/>
            <pc:sldMk cId="18429954" sldId="404"/>
            <ac:spMk id="4" creationId="{25B82341-164E-356D-C9E2-CC5969B1C317}"/>
          </ac:spMkLst>
        </pc:spChg>
        <pc:spChg chg="add del">
          <ac:chgData name="PFEFFEROVÁ STULÍKOVÁ Zuzana" userId="S::zuzana.pfefferovastulikova@prg.aero::f2d15384-4269-4bd3-a961-971239a8e312" providerId="AD" clId="Web-{62E6B19C-E870-1EB6-C221-E1599509FB1E}" dt="2025-09-29T07:57:54.615" v="60"/>
          <ac:spMkLst>
            <pc:docMk/>
            <pc:sldMk cId="18429954" sldId="404"/>
            <ac:spMk id="5" creationId="{76F1F9A9-C6EE-DB32-7B12-4DD906DAB52F}"/>
          </ac:spMkLst>
        </pc:spChg>
        <pc:spChg chg="add mod">
          <ac:chgData name="PFEFFEROVÁ STULÍKOVÁ Zuzana" userId="S::zuzana.pfefferovastulikova@prg.aero::f2d15384-4269-4bd3-a961-971239a8e312" providerId="AD" clId="Web-{62E6B19C-E870-1EB6-C221-E1599509FB1E}" dt="2025-09-29T07:57:58.130" v="63" actId="20577"/>
          <ac:spMkLst>
            <pc:docMk/>
            <pc:sldMk cId="18429954" sldId="404"/>
            <ac:spMk id="7" creationId="{C9C72F67-BF5B-8052-4508-36A984014CBB}"/>
          </ac:spMkLst>
        </pc:spChg>
        <pc:spChg chg="add del">
          <ac:chgData name="PFEFFEROVÁ STULÍKOVÁ Zuzana" userId="S::zuzana.pfefferovastulikova@prg.aero::f2d15384-4269-4bd3-a961-971239a8e312" providerId="AD" clId="Web-{62E6B19C-E870-1EB6-C221-E1599509FB1E}" dt="2025-09-29T07:58:16.130" v="67"/>
          <ac:spMkLst>
            <pc:docMk/>
            <pc:sldMk cId="18429954" sldId="404"/>
            <ac:spMk id="8" creationId="{FEE844A2-CB06-9D56-9363-5C915747BE40}"/>
          </ac:spMkLst>
        </pc:spChg>
        <pc:spChg chg="add mod">
          <ac:chgData name="PFEFFEROVÁ STULÍKOVÁ Zuzana" userId="S::zuzana.pfefferovastulikova@prg.aero::f2d15384-4269-4bd3-a961-971239a8e312" providerId="AD" clId="Web-{62E6B19C-E870-1EB6-C221-E1599509FB1E}" dt="2025-09-29T07:58:15.380" v="66"/>
          <ac:spMkLst>
            <pc:docMk/>
            <pc:sldMk cId="18429954" sldId="404"/>
            <ac:spMk id="9" creationId="{17AEB980-0907-5CD7-723B-102BCDC4491D}"/>
          </ac:spMkLst>
        </pc:spChg>
      </pc:sldChg>
    </pc:docChg>
  </pc:docChgLst>
  <pc:docChgLst>
    <pc:chgData name="PFEFFEROVÁ STULÍKOVÁ Zuzana" userId="S::zuzana.pfefferovastulikova@prg.aero::f2d15384-4269-4bd3-a961-971239a8e312" providerId="AD" clId="Web-{B5E56D96-88CC-80F7-6059-38435B49EF6B}"/>
    <pc:docChg chg="mod addSld delSld modSld">
      <pc:chgData name="PFEFFEROVÁ STULÍKOVÁ Zuzana" userId="S::zuzana.pfefferovastulikova@prg.aero::f2d15384-4269-4bd3-a961-971239a8e312" providerId="AD" clId="Web-{B5E56D96-88CC-80F7-6059-38435B49EF6B}" dt="2025-09-29T08:38:47.232" v="706" actId="20577"/>
      <pc:docMkLst>
        <pc:docMk/>
      </pc:docMkLst>
      <pc:sldChg chg="modSp">
        <pc:chgData name="PFEFFEROVÁ STULÍKOVÁ Zuzana" userId="S::zuzana.pfefferovastulikova@prg.aero::f2d15384-4269-4bd3-a961-971239a8e312" providerId="AD" clId="Web-{B5E56D96-88CC-80F7-6059-38435B49EF6B}" dt="2025-09-29T08:36:23.084" v="693" actId="20577"/>
        <pc:sldMkLst>
          <pc:docMk/>
          <pc:sldMk cId="32520020" sldId="387"/>
        </pc:sldMkLst>
        <pc:spChg chg="mod">
          <ac:chgData name="PFEFFEROVÁ STULÍKOVÁ Zuzana" userId="S::zuzana.pfefferovastulikova@prg.aero::f2d15384-4269-4bd3-a961-971239a8e312" providerId="AD" clId="Web-{B5E56D96-88CC-80F7-6059-38435B49EF6B}" dt="2025-09-29T08:02:52.502" v="126" actId="20577"/>
          <ac:spMkLst>
            <pc:docMk/>
            <pc:sldMk cId="32520020" sldId="387"/>
            <ac:spMk id="3" creationId="{B66CEBE1-24BC-6C39-2C3C-45E26BA0C783}"/>
          </ac:spMkLst>
        </pc:spChg>
        <pc:spChg chg="mod">
          <ac:chgData name="PFEFFEROVÁ STULÍKOVÁ Zuzana" userId="S::zuzana.pfefferovastulikova@prg.aero::f2d15384-4269-4bd3-a961-971239a8e312" providerId="AD" clId="Web-{B5E56D96-88CC-80F7-6059-38435B49EF6B}" dt="2025-09-29T08:36:23.084" v="693" actId="20577"/>
          <ac:spMkLst>
            <pc:docMk/>
            <pc:sldMk cId="32520020" sldId="387"/>
            <ac:spMk id="4" creationId="{E9F85B1A-75B0-D632-249C-BA6F4DF72358}"/>
          </ac:spMkLst>
        </pc:spChg>
      </pc:sldChg>
      <pc:sldChg chg="modSp">
        <pc:chgData name="PFEFFEROVÁ STULÍKOVÁ Zuzana" userId="S::zuzana.pfefferovastulikova@prg.aero::f2d15384-4269-4bd3-a961-971239a8e312" providerId="AD" clId="Web-{B5E56D96-88CC-80F7-6059-38435B49EF6B}" dt="2025-09-29T08:37:16.869" v="694" actId="20577"/>
        <pc:sldMkLst>
          <pc:docMk/>
          <pc:sldMk cId="1925338863" sldId="393"/>
        </pc:sldMkLst>
        <pc:spChg chg="mod">
          <ac:chgData name="PFEFFEROVÁ STULÍKOVÁ Zuzana" userId="S::zuzana.pfefferovastulikova@prg.aero::f2d15384-4269-4bd3-a961-971239a8e312" providerId="AD" clId="Web-{B5E56D96-88CC-80F7-6059-38435B49EF6B}" dt="2025-09-29T08:03:13.409" v="128" actId="20577"/>
          <ac:spMkLst>
            <pc:docMk/>
            <pc:sldMk cId="1925338863" sldId="393"/>
            <ac:spMk id="3" creationId="{B66CEBE1-24BC-6C39-2C3C-45E26BA0C783}"/>
          </ac:spMkLst>
        </pc:spChg>
        <pc:spChg chg="mod">
          <ac:chgData name="PFEFFEROVÁ STULÍKOVÁ Zuzana" userId="S::zuzana.pfefferovastulikova@prg.aero::f2d15384-4269-4bd3-a961-971239a8e312" providerId="AD" clId="Web-{B5E56D96-88CC-80F7-6059-38435B49EF6B}" dt="2025-09-29T08:37:16.869" v="694" actId="20577"/>
          <ac:spMkLst>
            <pc:docMk/>
            <pc:sldMk cId="1925338863" sldId="393"/>
            <ac:spMk id="4" creationId="{E9F85B1A-75B0-D632-249C-BA6F4DF72358}"/>
          </ac:spMkLst>
        </pc:spChg>
      </pc:sldChg>
      <pc:sldChg chg="del">
        <pc:chgData name="PFEFFEROVÁ STULÍKOVÁ Zuzana" userId="S::zuzana.pfefferovastulikova@prg.aero::f2d15384-4269-4bd3-a961-971239a8e312" providerId="AD" clId="Web-{B5E56D96-88CC-80F7-6059-38435B49EF6B}" dt="2025-09-29T07:59:15.532" v="1"/>
        <pc:sldMkLst>
          <pc:docMk/>
          <pc:sldMk cId="802608425" sldId="403"/>
        </pc:sldMkLst>
      </pc:sldChg>
      <pc:sldChg chg="modSp">
        <pc:chgData name="PFEFFEROVÁ STULÍKOVÁ Zuzana" userId="S::zuzana.pfefferovastulikova@prg.aero::f2d15384-4269-4bd3-a961-971239a8e312" providerId="AD" clId="Web-{B5E56D96-88CC-80F7-6059-38435B49EF6B}" dt="2025-09-29T08:37:25.838" v="696" actId="20577"/>
        <pc:sldMkLst>
          <pc:docMk/>
          <pc:sldMk cId="18429954" sldId="404"/>
        </pc:sldMkLst>
        <pc:spChg chg="mod">
          <ac:chgData name="PFEFFEROVÁ STULÍKOVÁ Zuzana" userId="S::zuzana.pfefferovastulikova@prg.aero::f2d15384-4269-4bd3-a961-971239a8e312" providerId="AD" clId="Web-{B5E56D96-88CC-80F7-6059-38435B49EF6B}" dt="2025-09-29T08:03:24.957" v="131" actId="20577"/>
          <ac:spMkLst>
            <pc:docMk/>
            <pc:sldMk cId="18429954" sldId="404"/>
            <ac:spMk id="3" creationId="{4DEC9B6C-DE50-B135-FB7D-C5CF097738C7}"/>
          </ac:spMkLst>
        </pc:spChg>
        <pc:spChg chg="mod">
          <ac:chgData name="PFEFFEROVÁ STULÍKOVÁ Zuzana" userId="S::zuzana.pfefferovastulikova@prg.aero::f2d15384-4269-4bd3-a961-971239a8e312" providerId="AD" clId="Web-{B5E56D96-88CC-80F7-6059-38435B49EF6B}" dt="2025-09-29T08:28:40.249" v="430" actId="20577"/>
          <ac:spMkLst>
            <pc:docMk/>
            <pc:sldMk cId="18429954" sldId="404"/>
            <ac:spMk id="4" creationId="{25B82341-164E-356D-C9E2-CC5969B1C317}"/>
          </ac:spMkLst>
        </pc:spChg>
        <pc:spChg chg="mod">
          <ac:chgData name="PFEFFEROVÁ STULÍKOVÁ Zuzana" userId="S::zuzana.pfefferovastulikova@prg.aero::f2d15384-4269-4bd3-a961-971239a8e312" providerId="AD" clId="Web-{B5E56D96-88CC-80F7-6059-38435B49EF6B}" dt="2025-09-29T08:37:25.838" v="696" actId="20577"/>
          <ac:spMkLst>
            <pc:docMk/>
            <pc:sldMk cId="18429954" sldId="404"/>
            <ac:spMk id="7" creationId="{C9C72F67-BF5B-8052-4508-36A984014CBB}"/>
          </ac:spMkLst>
        </pc:spChg>
        <pc:spChg chg="mod">
          <ac:chgData name="PFEFFEROVÁ STULÍKOVÁ Zuzana" userId="S::zuzana.pfefferovastulikova@prg.aero::f2d15384-4269-4bd3-a961-971239a8e312" providerId="AD" clId="Web-{B5E56D96-88CC-80F7-6059-38435B49EF6B}" dt="2025-09-29T08:02:04.030" v="112" actId="20577"/>
          <ac:spMkLst>
            <pc:docMk/>
            <pc:sldMk cId="18429954" sldId="404"/>
            <ac:spMk id="9" creationId="{17AEB980-0907-5CD7-723B-102BCDC4491D}"/>
          </ac:spMkLst>
        </pc:spChg>
      </pc:sldChg>
      <pc:sldChg chg="delSp modSp add replId">
        <pc:chgData name="PFEFFEROVÁ STULÍKOVÁ Zuzana" userId="S::zuzana.pfefferovastulikova@prg.aero::f2d15384-4269-4bd3-a961-971239a8e312" providerId="AD" clId="Web-{B5E56D96-88CC-80F7-6059-38435B49EF6B}" dt="2025-09-29T08:38:47.232" v="706" actId="20577"/>
        <pc:sldMkLst>
          <pc:docMk/>
          <pc:sldMk cId="3664562987" sldId="405"/>
        </pc:sldMkLst>
        <pc:spChg chg="mod">
          <ac:chgData name="PFEFFEROVÁ STULÍKOVÁ Zuzana" userId="S::zuzana.pfefferovastulikova@prg.aero::f2d15384-4269-4bd3-a961-971239a8e312" providerId="AD" clId="Web-{B5E56D96-88CC-80F7-6059-38435B49EF6B}" dt="2025-09-29T08:38:47.232" v="706" actId="20577"/>
          <ac:spMkLst>
            <pc:docMk/>
            <pc:sldMk cId="3664562987" sldId="405"/>
            <ac:spMk id="3" creationId="{A9B1031E-1FF4-E3BF-38E5-C0E18B8E8F12}"/>
          </ac:spMkLst>
        </pc:spChg>
        <pc:spChg chg="del mod">
          <ac:chgData name="PFEFFEROVÁ STULÍKOVÁ Zuzana" userId="S::zuzana.pfefferovastulikova@prg.aero::f2d15384-4269-4bd3-a961-971239a8e312" providerId="AD" clId="Web-{B5E56D96-88CC-80F7-6059-38435B49EF6B}" dt="2025-09-29T08:05:25.900" v="163"/>
          <ac:spMkLst>
            <pc:docMk/>
            <pc:sldMk cId="3664562987" sldId="405"/>
            <ac:spMk id="4" creationId="{002DEBAD-739E-D275-8424-29908DF1BA28}"/>
          </ac:spMkLst>
        </pc:spChg>
        <pc:spChg chg="del mod">
          <ac:chgData name="PFEFFEROVÁ STULÍKOVÁ Zuzana" userId="S::zuzana.pfefferovastulikova@prg.aero::f2d15384-4269-4bd3-a961-971239a8e312" providerId="AD" clId="Web-{B5E56D96-88CC-80F7-6059-38435B49EF6B}" dt="2025-09-29T08:05:28.822" v="166"/>
          <ac:spMkLst>
            <pc:docMk/>
            <pc:sldMk cId="3664562987" sldId="405"/>
            <ac:spMk id="7" creationId="{4710CB2A-7A5B-960D-3B43-16089B913FA2}"/>
          </ac:spMkLst>
        </pc:spChg>
        <pc:spChg chg="mod">
          <ac:chgData name="PFEFFEROVÁ STULÍKOVÁ Zuzana" userId="S::zuzana.pfefferovastulikova@prg.aero::f2d15384-4269-4bd3-a961-971239a8e312" providerId="AD" clId="Web-{B5E56D96-88CC-80F7-6059-38435B49EF6B}" dt="2025-09-29T08:06:30.042" v="184" actId="1076"/>
          <ac:spMkLst>
            <pc:docMk/>
            <pc:sldMk cId="3664562987" sldId="405"/>
            <ac:spMk id="9" creationId="{F213F352-7F5C-ED9B-EBD1-52BB9994BD9B}"/>
          </ac:spMkLst>
        </pc:spChg>
      </pc:sldChg>
      <pc:sldChg chg="addSp delSp modSp add replId">
        <pc:chgData name="PFEFFEROVÁ STULÍKOVÁ Zuzana" userId="S::zuzana.pfefferovastulikova@prg.aero::f2d15384-4269-4bd3-a961-971239a8e312" providerId="AD" clId="Web-{B5E56D96-88CC-80F7-6059-38435B49EF6B}" dt="2025-09-29T08:38:39.357" v="705" actId="20577"/>
        <pc:sldMkLst>
          <pc:docMk/>
          <pc:sldMk cId="3520359185" sldId="406"/>
        </pc:sldMkLst>
        <pc:spChg chg="mod">
          <ac:chgData name="PFEFFEROVÁ STULÍKOVÁ Zuzana" userId="S::zuzana.pfefferovastulikova@prg.aero::f2d15384-4269-4bd3-a961-971239a8e312" providerId="AD" clId="Web-{B5E56D96-88CC-80F7-6059-38435B49EF6B}" dt="2025-09-29T08:38:32.513" v="704" actId="1076"/>
          <ac:spMkLst>
            <pc:docMk/>
            <pc:sldMk cId="3520359185" sldId="406"/>
            <ac:spMk id="2" creationId="{A23559D3-008D-A61B-7EAD-C08CD52CCDCB}"/>
          </ac:spMkLst>
        </pc:spChg>
        <pc:spChg chg="mod">
          <ac:chgData name="PFEFFEROVÁ STULÍKOVÁ Zuzana" userId="S::zuzana.pfefferovastulikova@prg.aero::f2d15384-4269-4bd3-a961-971239a8e312" providerId="AD" clId="Web-{B5E56D96-88CC-80F7-6059-38435B49EF6B}" dt="2025-09-29T08:38:39.357" v="705" actId="20577"/>
          <ac:spMkLst>
            <pc:docMk/>
            <pc:sldMk cId="3520359185" sldId="406"/>
            <ac:spMk id="3" creationId="{C7518D19-1D8C-D95E-65A4-610FF7B80EF1}"/>
          </ac:spMkLst>
        </pc:spChg>
        <pc:spChg chg="add del">
          <ac:chgData name="PFEFFEROVÁ STULÍKOVÁ Zuzana" userId="S::zuzana.pfefferovastulikova@prg.aero::f2d15384-4269-4bd3-a961-971239a8e312" providerId="AD" clId="Web-{B5E56D96-88CC-80F7-6059-38435B49EF6B}" dt="2025-09-29T08:09:21.110" v="222"/>
          <ac:spMkLst>
            <pc:docMk/>
            <pc:sldMk cId="3520359185" sldId="406"/>
            <ac:spMk id="8" creationId="{88BA7458-9982-E6ED-1C00-7FD7D20517FC}"/>
          </ac:spMkLst>
        </pc:spChg>
        <pc:spChg chg="del mod">
          <ac:chgData name="PFEFFEROVÁ STULÍKOVÁ Zuzana" userId="S::zuzana.pfefferovastulikova@prg.aero::f2d15384-4269-4bd3-a961-971239a8e312" providerId="AD" clId="Web-{B5E56D96-88CC-80F7-6059-38435B49EF6B}" dt="2025-09-29T08:07:27.591" v="203"/>
          <ac:spMkLst>
            <pc:docMk/>
            <pc:sldMk cId="3520359185" sldId="406"/>
            <ac:spMk id="9" creationId="{3C0D0384-BDE9-FB08-1FC8-BDD49F55E776}"/>
          </ac:spMkLst>
        </pc:spChg>
        <pc:spChg chg="add del">
          <ac:chgData name="PFEFFEROVÁ STULÍKOVÁ Zuzana" userId="S::zuzana.pfefferovastulikova@prg.aero::f2d15384-4269-4bd3-a961-971239a8e312" providerId="AD" clId="Web-{B5E56D96-88CC-80F7-6059-38435B49EF6B}" dt="2025-09-29T08:09:43.094" v="224"/>
          <ac:spMkLst>
            <pc:docMk/>
            <pc:sldMk cId="3520359185" sldId="406"/>
            <ac:spMk id="10" creationId="{1B076B19-09FC-054E-11A0-0D9281F2470B}"/>
          </ac:spMkLst>
        </pc:spChg>
        <pc:spChg chg="add del">
          <ac:chgData name="PFEFFEROVÁ STULÍKOVÁ Zuzana" userId="S::zuzana.pfefferovastulikova@prg.aero::f2d15384-4269-4bd3-a961-971239a8e312" providerId="AD" clId="Web-{B5E56D96-88CC-80F7-6059-38435B49EF6B}" dt="2025-09-29T08:09:56.017" v="226"/>
          <ac:spMkLst>
            <pc:docMk/>
            <pc:sldMk cId="3520359185" sldId="406"/>
            <ac:spMk id="11" creationId="{FECC153F-8028-FADE-8799-7CF38D42E849}"/>
          </ac:spMkLst>
        </pc:spChg>
        <pc:spChg chg="add del">
          <ac:chgData name="PFEFFEROVÁ STULÍKOVÁ Zuzana" userId="S::zuzana.pfefferovastulikova@prg.aero::f2d15384-4269-4bd3-a961-971239a8e312" providerId="AD" clId="Web-{B5E56D96-88CC-80F7-6059-38435B49EF6B}" dt="2025-09-29T08:10:04.157" v="228"/>
          <ac:spMkLst>
            <pc:docMk/>
            <pc:sldMk cId="3520359185" sldId="406"/>
            <ac:spMk id="12" creationId="{EF241A70-6A15-3D6B-954D-225422D260FE}"/>
          </ac:spMkLst>
        </pc:spChg>
        <pc:spChg chg="add del mod">
          <ac:chgData name="PFEFFEROVÁ STULÍKOVÁ Zuzana" userId="S::zuzana.pfefferovastulikova@prg.aero::f2d15384-4269-4bd3-a961-971239a8e312" providerId="AD" clId="Web-{B5E56D96-88CC-80F7-6059-38435B49EF6B}" dt="2025-09-29T08:13:03.505" v="241"/>
          <ac:spMkLst>
            <pc:docMk/>
            <pc:sldMk cId="3520359185" sldId="406"/>
            <ac:spMk id="13" creationId="{D19283F6-3D0A-BE0D-C2E3-F923C7DC18A3}"/>
          </ac:spMkLst>
        </pc:spChg>
        <pc:spChg chg="add del">
          <ac:chgData name="PFEFFEROVÁ STULÍKOVÁ Zuzana" userId="S::zuzana.pfefferovastulikova@prg.aero::f2d15384-4269-4bd3-a961-971239a8e312" providerId="AD" clId="Web-{B5E56D96-88CC-80F7-6059-38435B49EF6B}" dt="2025-09-29T08:12:37.801" v="234"/>
          <ac:spMkLst>
            <pc:docMk/>
            <pc:sldMk cId="3520359185" sldId="406"/>
            <ac:spMk id="14" creationId="{BA43A47C-2D40-0A66-F708-397F6DFC5839}"/>
          </ac:spMkLst>
        </pc:spChg>
        <pc:spChg chg="add del mod">
          <ac:chgData name="PFEFFEROVÁ STULÍKOVÁ Zuzana" userId="S::zuzana.pfefferovastulikova@prg.aero::f2d15384-4269-4bd3-a961-971239a8e312" providerId="AD" clId="Web-{B5E56D96-88CC-80F7-6059-38435B49EF6B}" dt="2025-09-29T08:13:15.942" v="244"/>
          <ac:spMkLst>
            <pc:docMk/>
            <pc:sldMk cId="3520359185" sldId="406"/>
            <ac:spMk id="16" creationId="{E665D9E7-B324-5A6C-FE5E-7DCC5D9EB4C4}"/>
          </ac:spMkLst>
        </pc:spChg>
        <pc:spChg chg="add mod">
          <ac:chgData name="PFEFFEROVÁ STULÍKOVÁ Zuzana" userId="S::zuzana.pfefferovastulikova@prg.aero::f2d15384-4269-4bd3-a961-971239a8e312" providerId="AD" clId="Web-{B5E56D96-88CC-80F7-6059-38435B49EF6B}" dt="2025-09-29T08:37:29.854" v="697" actId="20577"/>
          <ac:spMkLst>
            <pc:docMk/>
            <pc:sldMk cId="3520359185" sldId="406"/>
            <ac:spMk id="17" creationId="{08AFA994-4D38-A3CA-F627-4971AD7CFF83}"/>
          </ac:spMkLst>
        </pc:spChg>
        <pc:spChg chg="add del">
          <ac:chgData name="PFEFFEROVÁ STULÍKOVÁ Zuzana" userId="S::zuzana.pfefferovastulikova@prg.aero::f2d15384-4269-4bd3-a961-971239a8e312" providerId="AD" clId="Web-{B5E56D96-88CC-80F7-6059-38435B49EF6B}" dt="2025-09-29T08:14:18.256" v="268"/>
          <ac:spMkLst>
            <pc:docMk/>
            <pc:sldMk cId="3520359185" sldId="406"/>
            <ac:spMk id="18" creationId="{6FA77F94-EE79-8404-3A75-473B3B9E2315}"/>
          </ac:spMkLst>
        </pc:spChg>
        <pc:spChg chg="add mod">
          <ac:chgData name="PFEFFEROVÁ STULÍKOVÁ Zuzana" userId="S::zuzana.pfefferovastulikova@prg.aero::f2d15384-4269-4bd3-a961-971239a8e312" providerId="AD" clId="Web-{B5E56D96-88CC-80F7-6059-38435B49EF6B}" dt="2025-09-29T08:37:33.588" v="698" actId="20577"/>
          <ac:spMkLst>
            <pc:docMk/>
            <pc:sldMk cId="3520359185" sldId="406"/>
            <ac:spMk id="19" creationId="{E455CDD0-F0B8-354F-9106-F8407B359250}"/>
          </ac:spMkLst>
        </pc:spChg>
        <pc:spChg chg="add mod">
          <ac:chgData name="PFEFFEROVÁ STULÍKOVÁ Zuzana" userId="S::zuzana.pfefferovastulikova@prg.aero::f2d15384-4269-4bd3-a961-971239a8e312" providerId="AD" clId="Web-{B5E56D96-88CC-80F7-6059-38435B49EF6B}" dt="2025-09-29T08:29:16.312" v="451" actId="20577"/>
          <ac:spMkLst>
            <pc:docMk/>
            <pc:sldMk cId="3520359185" sldId="406"/>
            <ac:spMk id="20" creationId="{E78F2663-45B1-CF2A-DB68-C7CC1DE17A09}"/>
          </ac:spMkLst>
        </pc:spChg>
        <pc:spChg chg="add del">
          <ac:chgData name="PFEFFEROVÁ STULÍKOVÁ Zuzana" userId="S::zuzana.pfefferovastulikova@prg.aero::f2d15384-4269-4bd3-a961-971239a8e312" providerId="AD" clId="Web-{B5E56D96-88CC-80F7-6059-38435B49EF6B}" dt="2025-09-29T08:16:44.217" v="283"/>
          <ac:spMkLst>
            <pc:docMk/>
            <pc:sldMk cId="3520359185" sldId="406"/>
            <ac:spMk id="21" creationId="{2B9F4399-E1D3-18AA-B823-A26719713A8D}"/>
          </ac:spMkLst>
        </pc:spChg>
        <pc:spChg chg="add del">
          <ac:chgData name="PFEFFEROVÁ STULÍKOVÁ Zuzana" userId="S::zuzana.pfefferovastulikova@prg.aero::f2d15384-4269-4bd3-a961-971239a8e312" providerId="AD" clId="Web-{B5E56D96-88CC-80F7-6059-38435B49EF6B}" dt="2025-09-29T08:16:56.531" v="285"/>
          <ac:spMkLst>
            <pc:docMk/>
            <pc:sldMk cId="3520359185" sldId="406"/>
            <ac:spMk id="22" creationId="{2CF763B5-FD4D-9B96-9A2F-53A8BB293EEE}"/>
          </ac:spMkLst>
        </pc:spChg>
        <pc:spChg chg="add del">
          <ac:chgData name="PFEFFEROVÁ STULÍKOVÁ Zuzana" userId="S::zuzana.pfefferovastulikova@prg.aero::f2d15384-4269-4bd3-a961-971239a8e312" providerId="AD" clId="Web-{B5E56D96-88CC-80F7-6059-38435B49EF6B}" dt="2025-09-29T08:17:13.798" v="287"/>
          <ac:spMkLst>
            <pc:docMk/>
            <pc:sldMk cId="3520359185" sldId="406"/>
            <ac:spMk id="23" creationId="{E39D8CCA-D657-D805-D6CF-76E6DA56B2C1}"/>
          </ac:spMkLst>
        </pc:spChg>
        <pc:spChg chg="add del mod">
          <ac:chgData name="PFEFFEROVÁ STULÍKOVÁ Zuzana" userId="S::zuzana.pfefferovastulikova@prg.aero::f2d15384-4269-4bd3-a961-971239a8e312" providerId="AD" clId="Web-{B5E56D96-88CC-80F7-6059-38435B49EF6B}" dt="2025-09-29T08:17:32.097" v="293"/>
          <ac:spMkLst>
            <pc:docMk/>
            <pc:sldMk cId="3520359185" sldId="406"/>
            <ac:spMk id="24" creationId="{1849249F-772B-8AC4-C3E2-24848BBF2284}"/>
          </ac:spMkLst>
        </pc:spChg>
        <pc:spChg chg="add del mod">
          <ac:chgData name="PFEFFEROVÁ STULÍKOVÁ Zuzana" userId="S::zuzana.pfefferovastulikova@prg.aero::f2d15384-4269-4bd3-a961-971239a8e312" providerId="AD" clId="Web-{B5E56D96-88CC-80F7-6059-38435B49EF6B}" dt="2025-09-29T08:18:02.756" v="299"/>
          <ac:spMkLst>
            <pc:docMk/>
            <pc:sldMk cId="3520359185" sldId="406"/>
            <ac:spMk id="25" creationId="{54DF5849-012B-7087-815E-7F2D63F58488}"/>
          </ac:spMkLst>
        </pc:spChg>
        <pc:spChg chg="add mod">
          <ac:chgData name="PFEFFEROVÁ STULÍKOVÁ Zuzana" userId="S::zuzana.pfefferovastulikova@prg.aero::f2d15384-4269-4bd3-a961-971239a8e312" providerId="AD" clId="Web-{B5E56D96-88CC-80F7-6059-38435B49EF6B}" dt="2025-09-29T08:29:21.343" v="452" actId="20577"/>
          <ac:spMkLst>
            <pc:docMk/>
            <pc:sldMk cId="3520359185" sldId="406"/>
            <ac:spMk id="26" creationId="{B26FA0CE-5BEB-041D-C9BF-67CB465D3786}"/>
          </ac:spMkLst>
        </pc:spChg>
        <pc:picChg chg="add del mod">
          <ac:chgData name="PFEFFEROVÁ STULÍKOVÁ Zuzana" userId="S::zuzana.pfefferovastulikova@prg.aero::f2d15384-4269-4bd3-a961-971239a8e312" providerId="AD" clId="Web-{B5E56D96-88CC-80F7-6059-38435B49EF6B}" dt="2025-09-29T08:09:08.016" v="220"/>
          <ac:picMkLst>
            <pc:docMk/>
            <pc:sldMk cId="3520359185" sldId="406"/>
            <ac:picMk id="4" creationId="{C58069C8-6BA1-1F54-4739-28A731C42DB9}"/>
          </ac:picMkLst>
        </pc:picChg>
        <pc:picChg chg="add del mod">
          <ac:chgData name="PFEFFEROVÁ STULÍKOVÁ Zuzana" userId="S::zuzana.pfefferovastulikova@prg.aero::f2d15384-4269-4bd3-a961-971239a8e312" providerId="AD" clId="Web-{B5E56D96-88CC-80F7-6059-38435B49EF6B}" dt="2025-09-29T08:08:11.170" v="211"/>
          <ac:picMkLst>
            <pc:docMk/>
            <pc:sldMk cId="3520359185" sldId="406"/>
            <ac:picMk id="5" creationId="{79B3A8E8-37FD-5B52-EAD3-DD71F49185FC}"/>
          </ac:picMkLst>
        </pc:picChg>
        <pc:picChg chg="add del mod">
          <ac:chgData name="PFEFFEROVÁ STULÍKOVÁ Zuzana" userId="S::zuzana.pfefferovastulikova@prg.aero::f2d15384-4269-4bd3-a961-971239a8e312" providerId="AD" clId="Web-{B5E56D96-88CC-80F7-6059-38435B49EF6B}" dt="2025-09-29T08:09:01.297" v="219"/>
          <ac:picMkLst>
            <pc:docMk/>
            <pc:sldMk cId="3520359185" sldId="406"/>
            <ac:picMk id="7" creationId="{556E490F-8CDF-7123-F631-47C216B0F7C2}"/>
          </ac:picMkLst>
        </pc:picChg>
        <pc:picChg chg="add del mod">
          <ac:chgData name="PFEFFEROVÁ STULÍKOVÁ Zuzana" userId="S::zuzana.pfefferovastulikova@prg.aero::f2d15384-4269-4bd3-a961-971239a8e312" providerId="AD" clId="Web-{B5E56D96-88CC-80F7-6059-38435B49EF6B}" dt="2025-09-29T08:12:55.254" v="238"/>
          <ac:picMkLst>
            <pc:docMk/>
            <pc:sldMk cId="3520359185" sldId="406"/>
            <ac:picMk id="15" creationId="{DF13815B-2BCB-58AB-1469-8B57094132BB}"/>
          </ac:picMkLst>
        </pc:picChg>
      </pc:sldChg>
      <pc:sldChg chg="new del">
        <pc:chgData name="PFEFFEROVÁ STULÍKOVÁ Zuzana" userId="S::zuzana.pfefferovastulikova@prg.aero::f2d15384-4269-4bd3-a961-971239a8e312" providerId="AD" clId="Web-{B5E56D96-88CC-80F7-6059-38435B49EF6B}" dt="2025-09-29T08:31:13.611" v="498"/>
        <pc:sldMkLst>
          <pc:docMk/>
          <pc:sldMk cId="2935079414" sldId="407"/>
        </pc:sldMkLst>
      </pc:sldChg>
      <pc:sldChg chg="add del replId">
        <pc:chgData name="PFEFFEROVÁ STULÍKOVÁ Zuzana" userId="S::zuzana.pfefferovastulikova@prg.aero::f2d15384-4269-4bd3-a961-971239a8e312" providerId="AD" clId="Web-{B5E56D96-88CC-80F7-6059-38435B49EF6B}" dt="2025-09-29T08:31:10.376" v="497"/>
        <pc:sldMkLst>
          <pc:docMk/>
          <pc:sldMk cId="279583737" sldId="408"/>
        </pc:sldMkLst>
      </pc:sldChg>
      <pc:sldChg chg="addSp delSp modSp add replId">
        <pc:chgData name="PFEFFEROVÁ STULÍKOVÁ Zuzana" userId="S::zuzana.pfefferovastulikova@prg.aero::f2d15384-4269-4bd3-a961-971239a8e312" providerId="AD" clId="Web-{B5E56D96-88CC-80F7-6059-38435B49EF6B}" dt="2025-09-29T08:38:18.184" v="703" actId="20577"/>
        <pc:sldMkLst>
          <pc:docMk/>
          <pc:sldMk cId="2284307332" sldId="409"/>
        </pc:sldMkLst>
        <pc:spChg chg="mod">
          <ac:chgData name="PFEFFEROVÁ STULÍKOVÁ Zuzana" userId="S::zuzana.pfefferovastulikova@prg.aero::f2d15384-4269-4bd3-a961-971239a8e312" providerId="AD" clId="Web-{B5E56D96-88CC-80F7-6059-38435B49EF6B}" dt="2025-09-29T08:38:18.184" v="703" actId="20577"/>
          <ac:spMkLst>
            <pc:docMk/>
            <pc:sldMk cId="2284307332" sldId="409"/>
            <ac:spMk id="3" creationId="{50C36A1A-A513-2F89-9BD9-6326B3E8FE2F}"/>
          </ac:spMkLst>
        </pc:spChg>
        <pc:spChg chg="add del">
          <ac:chgData name="PFEFFEROVÁ STULÍKOVÁ Zuzana" userId="S::zuzana.pfefferovastulikova@prg.aero::f2d15384-4269-4bd3-a961-971239a8e312" providerId="AD" clId="Web-{B5E56D96-88CC-80F7-6059-38435B49EF6B}" dt="2025-09-29T08:25:22.838" v="390"/>
          <ac:spMkLst>
            <pc:docMk/>
            <pc:sldMk cId="2284307332" sldId="409"/>
            <ac:spMk id="4" creationId="{3BB75D99-2FF1-BC39-4439-84E1EFD944FB}"/>
          </ac:spMkLst>
        </pc:spChg>
        <pc:spChg chg="add mod">
          <ac:chgData name="PFEFFEROVÁ STULÍKOVÁ Zuzana" userId="S::zuzana.pfefferovastulikova@prg.aero::f2d15384-4269-4bd3-a961-971239a8e312" providerId="AD" clId="Web-{B5E56D96-88CC-80F7-6059-38435B49EF6B}" dt="2025-09-29T08:37:46.245" v="701" actId="20577"/>
          <ac:spMkLst>
            <pc:docMk/>
            <pc:sldMk cId="2284307332" sldId="409"/>
            <ac:spMk id="5" creationId="{DCB3C030-0F4D-ACC4-4534-DA75FE77CD51}"/>
          </ac:spMkLst>
        </pc:spChg>
        <pc:spChg chg="add mod">
          <ac:chgData name="PFEFFEROVÁ STULÍKOVÁ Zuzana" userId="S::zuzana.pfefferovastulikova@prg.aero::f2d15384-4269-4bd3-a961-971239a8e312" providerId="AD" clId="Web-{B5E56D96-88CC-80F7-6059-38435B49EF6B}" dt="2025-09-29T08:30:19.688" v="484" actId="20577"/>
          <ac:spMkLst>
            <pc:docMk/>
            <pc:sldMk cId="2284307332" sldId="409"/>
            <ac:spMk id="7" creationId="{6506D156-BDA4-E6C8-7DAF-F0006D8AFAEA}"/>
          </ac:spMkLst>
        </pc:spChg>
        <pc:spChg chg="mod">
          <ac:chgData name="PFEFFEROVÁ STULÍKOVÁ Zuzana" userId="S::zuzana.pfefferovastulikova@prg.aero::f2d15384-4269-4bd3-a961-971239a8e312" providerId="AD" clId="Web-{B5E56D96-88CC-80F7-6059-38435B49EF6B}" dt="2025-09-29T08:37:39.229" v="699" actId="20577"/>
          <ac:spMkLst>
            <pc:docMk/>
            <pc:sldMk cId="2284307332" sldId="409"/>
            <ac:spMk id="17" creationId="{90E86CA6-7D76-D3F6-BFBD-0715D5700240}"/>
          </ac:spMkLst>
        </pc:spChg>
        <pc:spChg chg="mod">
          <ac:chgData name="PFEFFEROVÁ STULÍKOVÁ Zuzana" userId="S::zuzana.pfefferovastulikova@prg.aero::f2d15384-4269-4bd3-a961-971239a8e312" providerId="AD" clId="Web-{B5E56D96-88CC-80F7-6059-38435B49EF6B}" dt="2025-09-29T08:38:03.215" v="702" actId="1076"/>
          <ac:spMkLst>
            <pc:docMk/>
            <pc:sldMk cId="2284307332" sldId="409"/>
            <ac:spMk id="19" creationId="{CB767157-E5EB-AB31-7555-AF2681A86A0F}"/>
          </ac:spMkLst>
        </pc:spChg>
        <pc:spChg chg="mod">
          <ac:chgData name="PFEFFEROVÁ STULÍKOVÁ Zuzana" userId="S::zuzana.pfefferovastulikova@prg.aero::f2d15384-4269-4bd3-a961-971239a8e312" providerId="AD" clId="Web-{B5E56D96-88CC-80F7-6059-38435B49EF6B}" dt="2025-09-29T08:31:00.954" v="496" actId="1076"/>
          <ac:spMkLst>
            <pc:docMk/>
            <pc:sldMk cId="2284307332" sldId="409"/>
            <ac:spMk id="20" creationId="{82C892B7-0785-FB76-98DC-7DA90447D046}"/>
          </ac:spMkLst>
        </pc:spChg>
        <pc:spChg chg="mod">
          <ac:chgData name="PFEFFEROVÁ STULÍKOVÁ Zuzana" userId="S::zuzana.pfefferovastulikova@prg.aero::f2d15384-4269-4bd3-a961-971239a8e312" providerId="AD" clId="Web-{B5E56D96-88CC-80F7-6059-38435B49EF6B}" dt="2025-09-29T08:29:44.328" v="459" actId="20577"/>
          <ac:spMkLst>
            <pc:docMk/>
            <pc:sldMk cId="2284307332" sldId="409"/>
            <ac:spMk id="26" creationId="{E0F7D613-1639-7E25-A281-48A7B880E9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70C50-A039-482A-BBAF-3CA9917F40DD}" type="datetimeFigureOut">
              <a:rPr lang="cs-CZ" smtClean="0"/>
              <a:t>23.10.2025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DE739-D912-4BFD-B856-82C94CD51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37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D2229-430B-7FDC-51D2-872F5369F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061BAE3-9E5D-B23E-CD01-636A8C740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B80E5DD-75B0-4F40-8748-C44542B79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AF0EB6-C40C-AF33-E40A-1CC75ADEB9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10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6D759-372D-0C69-75C4-3A44BFF56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58662B5-BFD3-5D38-8747-B764E3B723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DF7EEF4-2293-093E-1E38-653186608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A6324E-C2A8-E649-D257-C3BCA8AB5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550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299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294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643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693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75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C7052-63A4-AB9B-5650-5C6D391DC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589BF63-2853-6063-B1DF-86AA84FB3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69C5F62-B4D3-2E05-6079-ADCCBFDB9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A21732-0269-6F66-9C9E-A40091CC7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138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9AD23-E4C4-C4E6-DBCD-139C1A910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CE522D3-91BB-7262-476E-D897A0BB9C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3FEC06E-6AC4-A50C-F624-E3E246E23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9CBE22-0B00-F9CF-7EE5-4BB714549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93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5E782-0A93-5BE3-3881-1667C0DA0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5C2C75E-B4CB-363E-2EB7-F08AF36DE4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8FF6505-E6E5-BB8C-8E98-1AF81184B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B6E90A-082B-1676-AD0B-325F64BEB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633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66B51-06EF-B948-8165-46B6140EC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DD5417F-0922-3A21-352A-62DC7C5720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54D4DE4-BDEB-CC7F-63C9-D15B77083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7515F2-560A-8AC5-C1A7-EE7771AB54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52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5EA5B-CA48-6018-09D5-7AF50E2E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71BA296-C664-D80E-D3BB-1D2788F7B3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2BAAA44-B405-9868-0151-41EC92DD8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F38DFB-392B-6E04-1721-5EA9364AE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151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890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128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170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76B0C-BA86-1E0C-7D41-74CD76912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932DB77-C6C8-6766-23F4-1C4C01B976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C5FD575-2123-0264-73FD-3DE28628C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5816EF-C87E-744B-DE38-333F268A74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56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95206-25F1-4D83-D3D9-F996519E7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A8DE33F-683B-32DB-0F4B-A3C6700DD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742FF74-862B-1975-3814-BB8081360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FFE33E-8B18-857F-D3E0-F515BE90F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719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A4F72-AFDA-3D02-6976-88BA60B24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2EB8FAD-D765-193A-E395-1B3C732B2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7769A51-F4EC-2CE2-59F1-437E88766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5FDC4F-4AE9-004B-DFCF-7544AE2B79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371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9D8D0-9C26-55C9-936E-6AC0080B7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B39DF1D-C9BD-F2F1-8909-D54586F6DA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0CC9D97-F5C5-536D-54FE-DBA47F2A4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EE42E7-92B9-60A4-7636-C004C1284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275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396B8-2A70-BAB8-AEA7-783D9568B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AB7D59B-05A4-6E2B-835A-F33D54E2D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084CFA5-6482-57B9-F9E5-5BD3D2D60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5DFBB9-231E-5717-4BD8-CDC1B1D11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F57B5-1CDD-495D-8996-951DF7C67AD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59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square with black background&#10;&#10;Description automatically generated">
            <a:extLst>
              <a:ext uri="{FF2B5EF4-FFF2-40B4-BE49-F238E27FC236}">
                <a16:creationId xmlns:a16="http://schemas.microsoft.com/office/drawing/2014/main" id="{EF903CA5-783F-ED5F-A4C0-06478ED739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181351"/>
            <a:ext cx="12191999" cy="36766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9B926C-2266-FBA7-522F-431F9598B4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0958" y="3638931"/>
            <a:ext cx="4699762" cy="539877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3600" b="0" i="0">
                <a:solidFill>
                  <a:schemeClr val="bg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cs-CZ" noProof="0"/>
              <a:t>Název</a:t>
            </a:r>
            <a:r>
              <a:rPr lang="en-CZ"/>
              <a:t> prezentace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36159EA-6A9C-CA4A-7FEE-1403D5FD3D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0450" y="4324159"/>
            <a:ext cx="4316413" cy="275273"/>
          </a:xfrm>
        </p:spPr>
        <p:txBody>
          <a:bodyPr anchor="ctr">
            <a:noAutofit/>
          </a:bodyPr>
          <a:lstStyle>
            <a:lvl1pPr marL="0" indent="0">
              <a:buNone/>
              <a:defRPr sz="2000" b="0" i="0" spc="100" baseline="0">
                <a:solidFill>
                  <a:schemeClr val="bg1">
                    <a:lumMod val="85000"/>
                  </a:schemeClr>
                </a:solidFill>
                <a:latin typeface="Neo Sans Pro LP Medium" panose="020B0504030504040204" pitchFamily="34" charset="0"/>
              </a:defRPr>
            </a:lvl1pPr>
          </a:lstStyle>
          <a:p>
            <a:pPr lvl="0"/>
            <a:r>
              <a:rPr lang="cs-CZ" noProof="0"/>
              <a:t>Doplňující</a:t>
            </a:r>
            <a:r>
              <a:rPr lang="en-GB"/>
              <a:t> text / Autor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14697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c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23A876-7C65-A88B-FB3C-E7A7F404A4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000" y="1755648"/>
            <a:ext cx="10800000" cy="1581912"/>
          </a:xfrm>
        </p:spPr>
        <p:txBody>
          <a:bodyPr anchor="ctr">
            <a:normAutofit/>
          </a:bodyPr>
          <a:lstStyle>
            <a:lvl1pPr algn="ctr">
              <a:lnSpc>
                <a:spcPts val="4820"/>
              </a:lnSpc>
              <a:spcAft>
                <a:spcPts val="0"/>
              </a:spcAft>
              <a:defRPr sz="3600"/>
            </a:lvl1pPr>
          </a:lstStyle>
          <a:p>
            <a:pPr lvl="0"/>
            <a:r>
              <a:rPr lang="cs-CZ" noProof="0"/>
              <a:t>Ukázka obsáhlejšího citátu</a:t>
            </a:r>
            <a:br>
              <a:rPr lang="cs-CZ" noProof="0"/>
            </a:br>
            <a:r>
              <a:rPr lang="cs-CZ" noProof="0"/>
              <a:t>na dva řádky.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08E6DD-DB26-4F3B-E714-0BCFFD75F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4133279"/>
            <a:ext cx="10800000" cy="447865"/>
          </a:xfrm>
        </p:spPr>
        <p:txBody>
          <a:bodyPr anchor="ctr"/>
          <a:lstStyle>
            <a:lvl2pPr algn="ctr">
              <a:defRPr/>
            </a:lvl2pPr>
          </a:lstStyle>
          <a:p>
            <a:pPr lvl="1"/>
            <a:r>
              <a:rPr lang="cs-CZ" noProof="0"/>
              <a:t>- Jméno a Příjmení</a:t>
            </a:r>
          </a:p>
        </p:txBody>
      </p:sp>
    </p:spTree>
    <p:extLst>
      <p:ext uri="{BB962C8B-B14F-4D97-AF65-F5344CB8AC3E}">
        <p14:creationId xmlns:p14="http://schemas.microsoft.com/office/powerpoint/2010/main" val="326058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0">
            <a:extLst>
              <a:ext uri="{FF2B5EF4-FFF2-40B4-BE49-F238E27FC236}">
                <a16:creationId xmlns:a16="http://schemas.microsoft.com/office/drawing/2014/main" id="{ADED2866-FD30-E55D-C541-F8F7B10C44E4}"/>
              </a:ext>
            </a:extLst>
          </p:cNvPr>
          <p:cNvSpPr/>
          <p:nvPr userDrawn="1"/>
        </p:nvSpPr>
        <p:spPr>
          <a:xfrm>
            <a:off x="696000" y="1527146"/>
            <a:ext cx="10800000" cy="4320000"/>
          </a:xfrm>
          <a:prstGeom prst="roundRect">
            <a:avLst>
              <a:gd name="adj" fmla="val 5412"/>
            </a:avLst>
          </a:prstGeom>
          <a:solidFill>
            <a:srgbClr val="D2D2D2">
              <a:alpha val="20000"/>
            </a:srgbClr>
          </a:solidFill>
          <a:ln/>
        </p:spPr>
        <p:txBody>
          <a:bodyPr/>
          <a:lstStyle/>
          <a:p>
            <a:endParaRPr lang="cs-CZ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ED3B4AC-C312-3530-5DD0-622A897D23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10894800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/>
              <a:t>NADPIS</a:t>
            </a:r>
            <a:endParaRPr lang="en-CZ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2F9559-6EF5-C3D4-3FA7-72997FF418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861177"/>
            <a:ext cx="10801350" cy="512763"/>
          </a:xfrm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</a:t>
            </a:r>
          </a:p>
        </p:txBody>
      </p:sp>
    </p:spTree>
    <p:extLst>
      <p:ext uri="{BB962C8B-B14F-4D97-AF65-F5344CB8AC3E}">
        <p14:creationId xmlns:p14="http://schemas.microsoft.com/office/powerpoint/2010/main" val="101181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_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2752E8-F4AB-D92C-5979-6EC351612A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7206170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/>
              <a:t>NADPIS</a:t>
            </a:r>
            <a:endParaRPr lang="en-CZ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B0B3C1D-8F54-3D2E-9C41-98632210E6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2376" y="2440750"/>
            <a:ext cx="7020000" cy="3780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633674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501B33-19C5-0BEE-5169-15619048ED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10894800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/>
              <a:t>NADPIS</a:t>
            </a:r>
            <a:endParaRPr lang="en-CZ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EC811B-DB82-63D4-7F13-DF6A03220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861177"/>
            <a:ext cx="10801350" cy="512763"/>
          </a:xfrm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9785661D-9032-9BD2-92FC-608E0C8C6B73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595926" y="1522889"/>
            <a:ext cx="9000000" cy="4320000"/>
          </a:xfrm>
        </p:spPr>
        <p:txBody>
          <a:bodyPr/>
          <a:lstStyle/>
          <a:p>
            <a:r>
              <a:rPr lang="cs-CZ"/>
              <a:t>Kliknutím na ikonu přidáte graf.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55702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ac-graf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2752E8-F4AB-D92C-5979-6EC351612A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7206170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/>
              <a:t>NADPIS</a:t>
            </a:r>
            <a:endParaRPr lang="en-CZ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4681E1A-65C0-BC91-4BE0-D6D9B01E9CB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371611" y="1673225"/>
            <a:ext cx="5760000" cy="4498975"/>
          </a:xfrm>
        </p:spPr>
        <p:txBody>
          <a:bodyPr/>
          <a:lstStyle/>
          <a:p>
            <a:r>
              <a:rPr lang="cs-CZ"/>
              <a:t>Kliknutím na ikonu přidáte graf.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460DC-9DBF-0524-5B1C-2F55AFB508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23313" y="1340438"/>
            <a:ext cx="3163887" cy="4498975"/>
          </a:xfrm>
        </p:spPr>
        <p:txBody>
          <a:bodyPr/>
          <a:lstStyle>
            <a:lvl3pPr>
              <a:defRPr/>
            </a:lvl3pPr>
          </a:lstStyle>
          <a:p>
            <a:pPr lvl="2"/>
            <a:r>
              <a:rPr lang="cs-CZ"/>
              <a:t>Sed </a:t>
            </a:r>
            <a:r>
              <a:rPr lang="cs-CZ" err="1"/>
              <a:t>convallis</a:t>
            </a:r>
            <a:r>
              <a:rPr lang="cs-CZ"/>
              <a:t> </a:t>
            </a:r>
            <a:r>
              <a:rPr lang="cs-CZ" err="1"/>
              <a:t>placerat</a:t>
            </a:r>
            <a:r>
              <a:rPr lang="cs-CZ"/>
              <a:t> </a:t>
            </a:r>
            <a:r>
              <a:rPr lang="cs-CZ" err="1"/>
              <a:t>efficitur</a:t>
            </a:r>
            <a:r>
              <a:rPr lang="cs-CZ"/>
              <a:t>. </a:t>
            </a:r>
            <a:r>
              <a:rPr lang="cs-CZ" err="1"/>
              <a:t>Duis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 </a:t>
            </a:r>
            <a:r>
              <a:rPr lang="cs-CZ" err="1"/>
              <a:t>leo</a:t>
            </a:r>
            <a:r>
              <a:rPr lang="cs-CZ"/>
              <a:t> vitae </a:t>
            </a:r>
            <a:r>
              <a:rPr lang="cs-CZ" err="1"/>
              <a:t>tempor</a:t>
            </a:r>
            <a:r>
              <a:rPr lang="cs-CZ"/>
              <a:t> </a:t>
            </a:r>
            <a:r>
              <a:rPr lang="cs-CZ" err="1"/>
              <a:t>eleifend</a:t>
            </a:r>
            <a:r>
              <a:rPr lang="cs-CZ"/>
              <a:t>. Sed </a:t>
            </a:r>
            <a:r>
              <a:rPr lang="cs-CZ" err="1"/>
              <a:t>eu</a:t>
            </a:r>
            <a:r>
              <a:rPr lang="cs-CZ"/>
              <a:t> </a:t>
            </a:r>
            <a:r>
              <a:rPr lang="cs-CZ" noProof="0" err="1"/>
              <a:t>dictum</a:t>
            </a:r>
            <a:r>
              <a:rPr lang="cs-CZ"/>
              <a:t> ante. </a:t>
            </a:r>
            <a:r>
              <a:rPr lang="cs-CZ" err="1"/>
              <a:t>Suspendisse</a:t>
            </a:r>
            <a:r>
              <a:rPr lang="cs-CZ"/>
              <a:t> </a:t>
            </a:r>
            <a:r>
              <a:rPr lang="cs-CZ" err="1"/>
              <a:t>eget</a:t>
            </a:r>
            <a:r>
              <a:rPr lang="cs-CZ"/>
              <a:t> </a:t>
            </a:r>
            <a:r>
              <a:rPr lang="cs-CZ" err="1"/>
              <a:t>augue</a:t>
            </a:r>
            <a:r>
              <a:rPr lang="cs-CZ"/>
              <a:t> in </a:t>
            </a:r>
            <a:r>
              <a:rPr lang="cs-CZ" err="1"/>
              <a:t>felis</a:t>
            </a:r>
            <a:r>
              <a:rPr lang="cs-CZ"/>
              <a:t> </a:t>
            </a:r>
            <a:r>
              <a:rPr lang="cs-CZ" err="1"/>
              <a:t>feugiat</a:t>
            </a:r>
            <a:r>
              <a:rPr lang="cs-CZ"/>
              <a:t> </a:t>
            </a:r>
            <a:r>
              <a:rPr lang="cs-CZ" err="1"/>
              <a:t>dictum</a:t>
            </a:r>
            <a:r>
              <a:rPr lang="cs-CZ"/>
              <a:t>. </a:t>
            </a:r>
            <a:r>
              <a:rPr lang="cs-CZ" err="1"/>
              <a:t>Nulla</a:t>
            </a:r>
            <a:r>
              <a:rPr lang="cs-CZ"/>
              <a:t> dui </a:t>
            </a:r>
            <a:r>
              <a:rPr lang="cs-CZ" err="1"/>
              <a:t>nisi</a:t>
            </a:r>
            <a:r>
              <a:rPr lang="cs-CZ"/>
              <a:t>, </a:t>
            </a:r>
            <a:r>
              <a:rPr lang="cs-CZ" err="1"/>
              <a:t>suscipit</a:t>
            </a:r>
            <a:r>
              <a:rPr lang="cs-CZ"/>
              <a:t> </a:t>
            </a:r>
            <a:r>
              <a:rPr lang="cs-CZ" err="1"/>
              <a:t>suscipit</a:t>
            </a:r>
            <a:r>
              <a:rPr lang="cs-CZ"/>
              <a:t> </a:t>
            </a:r>
            <a:r>
              <a:rPr lang="cs-CZ" err="1"/>
              <a:t>varius</a:t>
            </a:r>
            <a:r>
              <a:rPr lang="cs-CZ"/>
              <a:t> et, </a:t>
            </a:r>
            <a:r>
              <a:rPr lang="cs-CZ" err="1"/>
              <a:t>commodo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noProof="0" err="1"/>
              <a:t>nisl</a:t>
            </a:r>
            <a:r>
              <a:rPr lang="cs-CZ"/>
              <a:t>. Vestibulum et </a:t>
            </a:r>
            <a:r>
              <a:rPr lang="cs-CZ" err="1"/>
              <a:t>dictum</a:t>
            </a:r>
            <a:r>
              <a:rPr lang="cs-CZ"/>
              <a:t> </a:t>
            </a:r>
            <a:r>
              <a:rPr lang="cs-CZ" err="1"/>
              <a:t>lacus</a:t>
            </a:r>
            <a:r>
              <a:rPr lang="cs-CZ"/>
              <a:t>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BBE064B-2273-B3E0-9949-C54FD96FC3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23313" y="578690"/>
            <a:ext cx="3163887" cy="558769"/>
          </a:xfrm>
        </p:spPr>
        <p:txBody>
          <a:bodyPr anchor="ctr">
            <a:normAutofit/>
          </a:bodyPr>
          <a:lstStyle>
            <a:lvl3pPr>
              <a:defRPr sz="1800">
                <a:latin typeface="Neo Sans Pro LP" panose="020B0504030504040204" pitchFamily="34" charset="0"/>
              </a:defRPr>
            </a:lvl3pPr>
          </a:lstStyle>
          <a:p>
            <a:pPr lvl="2"/>
            <a:r>
              <a:rPr lang="cs-CZ" noProof="0"/>
              <a:t>Popis k datům</a:t>
            </a:r>
          </a:p>
        </p:txBody>
      </p:sp>
    </p:spTree>
    <p:extLst>
      <p:ext uri="{BB962C8B-B14F-4D97-AF65-F5344CB8AC3E}">
        <p14:creationId xmlns:p14="http://schemas.microsoft.com/office/powerpoint/2010/main" val="1261644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_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1D32A0B-0949-3773-B0C2-B49FB1B51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10894800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/>
              <a:t>NADPIS</a:t>
            </a:r>
            <a:endParaRPr lang="en-CZ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72143B9-71B3-2DC3-533A-D0602E7D34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4455502"/>
            <a:ext cx="2339238" cy="1500173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EB84EA7-9CCA-EDDA-4832-8E407EA893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0123" y="4455502"/>
            <a:ext cx="2339238" cy="1500173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2FC8760-3EE9-3703-595B-885EFE33C3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1720" y="4455502"/>
            <a:ext cx="2339238" cy="1500173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478EC88-7F7D-F5D9-0072-9678EBC83E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8928" y="4455502"/>
            <a:ext cx="2339238" cy="1500173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A4948AD-D9F6-53EA-35BE-34BFD761632C}"/>
              </a:ext>
            </a:extLst>
          </p:cNvPr>
          <p:cNvGrpSpPr/>
          <p:nvPr userDrawn="1"/>
        </p:nvGrpSpPr>
        <p:grpSpPr>
          <a:xfrm>
            <a:off x="1692907" y="3101438"/>
            <a:ext cx="8801640" cy="1112920"/>
            <a:chOff x="1692907" y="2945990"/>
            <a:chExt cx="8801640" cy="1112920"/>
          </a:xfrm>
          <a:solidFill>
            <a:srgbClr val="009BD7"/>
          </a:solidFill>
        </p:grpSpPr>
        <p:sp>
          <p:nvSpPr>
            <p:cNvPr id="29" name="Google Shape;120;p16">
              <a:extLst>
                <a:ext uri="{FF2B5EF4-FFF2-40B4-BE49-F238E27FC236}">
                  <a16:creationId xmlns:a16="http://schemas.microsoft.com/office/drawing/2014/main" id="{D2967292-8133-156F-9F26-563C065AE4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92907" y="3806910"/>
              <a:ext cx="252000" cy="252000"/>
            </a:xfrm>
            <a:prstGeom prst="ellipse">
              <a:avLst/>
            </a:prstGeom>
            <a:grpFill/>
            <a:ln>
              <a:solidFill>
                <a:srgbClr val="009BD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0;p16">
              <a:extLst>
                <a:ext uri="{FF2B5EF4-FFF2-40B4-BE49-F238E27FC236}">
                  <a16:creationId xmlns:a16="http://schemas.microsoft.com/office/drawing/2014/main" id="{CAA36248-8AD8-15B4-A8AA-C57A0EA09E9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64123" y="3806910"/>
              <a:ext cx="252000" cy="252000"/>
            </a:xfrm>
            <a:prstGeom prst="ellipse">
              <a:avLst/>
            </a:prstGeom>
            <a:grpFill/>
            <a:ln>
              <a:solidFill>
                <a:srgbClr val="009BD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0;p16">
              <a:extLst>
                <a:ext uri="{FF2B5EF4-FFF2-40B4-BE49-F238E27FC236}">
                  <a16:creationId xmlns:a16="http://schemas.microsoft.com/office/drawing/2014/main" id="{3D83429F-9A81-B609-0012-F27140AD82A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5339" y="3806910"/>
              <a:ext cx="252000" cy="252000"/>
            </a:xfrm>
            <a:prstGeom prst="ellipse">
              <a:avLst/>
            </a:prstGeom>
            <a:grpFill/>
            <a:ln>
              <a:solidFill>
                <a:srgbClr val="009BD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0;p16">
              <a:extLst>
                <a:ext uri="{FF2B5EF4-FFF2-40B4-BE49-F238E27FC236}">
                  <a16:creationId xmlns:a16="http://schemas.microsoft.com/office/drawing/2014/main" id="{D5F68145-9E1B-CD41-393C-BED31AFD7CC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242547" y="3806910"/>
              <a:ext cx="252000" cy="252000"/>
            </a:xfrm>
            <a:prstGeom prst="ellipse">
              <a:avLst/>
            </a:prstGeom>
            <a:grpFill/>
            <a:ln>
              <a:solidFill>
                <a:srgbClr val="009BD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7" name="Google Shape;94;p16">
              <a:extLst>
                <a:ext uri="{FF2B5EF4-FFF2-40B4-BE49-F238E27FC236}">
                  <a16:creationId xmlns:a16="http://schemas.microsoft.com/office/drawing/2014/main" id="{B05FDE68-4E75-F5C1-C8DC-3220685787B6}"/>
                </a:ext>
              </a:extLst>
            </p:cNvPr>
            <p:cNvCxnSpPr/>
            <p:nvPr userDrawn="1"/>
          </p:nvCxnSpPr>
          <p:spPr>
            <a:xfrm>
              <a:off x="1828413" y="3918845"/>
              <a:ext cx="8568315" cy="0"/>
            </a:xfrm>
            <a:prstGeom prst="straightConnector1">
              <a:avLst/>
            </a:prstGeom>
            <a:grpFill/>
            <a:ln w="38100" cap="rnd">
              <a:solidFill>
                <a:srgbClr val="009BD7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oogle Shape;94;p16">
              <a:extLst>
                <a:ext uri="{FF2B5EF4-FFF2-40B4-BE49-F238E27FC236}">
                  <a16:creationId xmlns:a16="http://schemas.microsoft.com/office/drawing/2014/main" id="{55E4E66E-E684-A61E-2631-DFC1B4848BC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819656" y="2960442"/>
              <a:ext cx="0" cy="981612"/>
            </a:xfrm>
            <a:prstGeom prst="straightConnector1">
              <a:avLst/>
            </a:prstGeom>
            <a:grpFill/>
            <a:ln w="38100" cap="rnd">
              <a:solidFill>
                <a:srgbClr val="009BD7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oogle Shape;94;p16">
              <a:extLst>
                <a:ext uri="{FF2B5EF4-FFF2-40B4-BE49-F238E27FC236}">
                  <a16:creationId xmlns:a16="http://schemas.microsoft.com/office/drawing/2014/main" id="{4F69F02D-6E36-5FF3-1A60-C3B179BDE8C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688300" y="2945990"/>
              <a:ext cx="0" cy="981612"/>
            </a:xfrm>
            <a:prstGeom prst="straightConnector1">
              <a:avLst/>
            </a:prstGeom>
            <a:grpFill/>
            <a:ln w="38100" cap="rnd">
              <a:solidFill>
                <a:srgbClr val="009BD7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oogle Shape;94;p16">
              <a:extLst>
                <a:ext uri="{FF2B5EF4-FFF2-40B4-BE49-F238E27FC236}">
                  <a16:creationId xmlns:a16="http://schemas.microsoft.com/office/drawing/2014/main" id="{6F36AAF1-51DE-D7A3-72FF-1B6CA2A8919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56737" y="2945990"/>
              <a:ext cx="0" cy="981612"/>
            </a:xfrm>
            <a:prstGeom prst="straightConnector1">
              <a:avLst/>
            </a:prstGeom>
            <a:grpFill/>
            <a:ln w="38100" cap="rnd">
              <a:solidFill>
                <a:srgbClr val="009BD7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oogle Shape;94;p16">
              <a:extLst>
                <a:ext uri="{FF2B5EF4-FFF2-40B4-BE49-F238E27FC236}">
                  <a16:creationId xmlns:a16="http://schemas.microsoft.com/office/drawing/2014/main" id="{516C67A4-7134-8C5E-A610-85BE48A1242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360925" y="2951685"/>
              <a:ext cx="0" cy="981612"/>
            </a:xfrm>
            <a:prstGeom prst="straightConnector1">
              <a:avLst/>
            </a:prstGeom>
            <a:grpFill/>
            <a:ln w="38100" cap="rnd">
              <a:solidFill>
                <a:srgbClr val="009BD7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8072C2B0-E925-20F3-6A52-B938180F5235}"/>
              </a:ext>
            </a:extLst>
          </p:cNvPr>
          <p:cNvSpPr/>
          <p:nvPr userDrawn="1"/>
        </p:nvSpPr>
        <p:spPr>
          <a:xfrm>
            <a:off x="912177" y="1484210"/>
            <a:ext cx="1800000" cy="1800000"/>
          </a:xfrm>
          <a:prstGeom prst="ellipse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B665D080-5D73-A403-D5E6-8B867E5D054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169600" y="1725397"/>
            <a:ext cx="1317625" cy="131762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1E0ECA1-6A9F-3318-3CBA-95937D0D2F1D}"/>
              </a:ext>
            </a:extLst>
          </p:cNvPr>
          <p:cNvSpPr/>
          <p:nvPr userDrawn="1"/>
        </p:nvSpPr>
        <p:spPr>
          <a:xfrm>
            <a:off x="3783393" y="1484210"/>
            <a:ext cx="1800000" cy="1800000"/>
          </a:xfrm>
          <a:prstGeom prst="ellipse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48" name="Picture Placeholder 44">
            <a:extLst>
              <a:ext uri="{FF2B5EF4-FFF2-40B4-BE49-F238E27FC236}">
                <a16:creationId xmlns:a16="http://schemas.microsoft.com/office/drawing/2014/main" id="{AFF2F4AB-963D-AB9B-01CE-A432222EE21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40816" y="1725397"/>
            <a:ext cx="1317625" cy="131762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2D663E9-DF43-7BF4-388D-8ECB3803E0D0}"/>
              </a:ext>
            </a:extLst>
          </p:cNvPr>
          <p:cNvSpPr/>
          <p:nvPr userDrawn="1"/>
        </p:nvSpPr>
        <p:spPr>
          <a:xfrm>
            <a:off x="6654609" y="1484210"/>
            <a:ext cx="1800000" cy="1800000"/>
          </a:xfrm>
          <a:prstGeom prst="ellipse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50" name="Picture Placeholder 44">
            <a:extLst>
              <a:ext uri="{FF2B5EF4-FFF2-40B4-BE49-F238E27FC236}">
                <a16:creationId xmlns:a16="http://schemas.microsoft.com/office/drawing/2014/main" id="{073902A4-31D4-5A17-7651-7ABE31A398F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12032" y="1725397"/>
            <a:ext cx="1317625" cy="131762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983269F-DF1C-9DC2-C0CB-9EE92F76F799}"/>
              </a:ext>
            </a:extLst>
          </p:cNvPr>
          <p:cNvSpPr/>
          <p:nvPr userDrawn="1"/>
        </p:nvSpPr>
        <p:spPr>
          <a:xfrm>
            <a:off x="9443529" y="1484210"/>
            <a:ext cx="1800000" cy="1800000"/>
          </a:xfrm>
          <a:prstGeom prst="ellipse">
            <a:avLst/>
          </a:prstGeom>
          <a:solidFill>
            <a:srgbClr val="006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52" name="Picture Placeholder 44">
            <a:extLst>
              <a:ext uri="{FF2B5EF4-FFF2-40B4-BE49-F238E27FC236}">
                <a16:creationId xmlns:a16="http://schemas.microsoft.com/office/drawing/2014/main" id="{784577B6-AC70-0D69-F168-F1EE66CC9F5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700952" y="1725397"/>
            <a:ext cx="1317625" cy="131762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76685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hts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14;p18">
            <a:extLst>
              <a:ext uri="{FF2B5EF4-FFF2-40B4-BE49-F238E27FC236}">
                <a16:creationId xmlns:a16="http://schemas.microsoft.com/office/drawing/2014/main" id="{A3118DF7-4852-FD2B-26B2-2D3283A5654E}"/>
              </a:ext>
            </a:extLst>
          </p:cNvPr>
          <p:cNvSpPr/>
          <p:nvPr/>
        </p:nvSpPr>
        <p:spPr>
          <a:xfrm>
            <a:off x="731599" y="1924376"/>
            <a:ext cx="5364488" cy="655507"/>
          </a:xfrm>
          <a:prstGeom prst="roundRect">
            <a:avLst>
              <a:gd name="adj" fmla="val 18407"/>
            </a:avLst>
          </a:prstGeom>
          <a:solidFill>
            <a:srgbClr val="0066AD"/>
          </a:solidFill>
          <a:ln>
            <a:noFill/>
          </a:ln>
        </p:spPr>
        <p:txBody>
          <a:bodyPr spcFirstLastPara="1" wrap="square" lIns="6400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  <a:latin typeface="Neo Sans Pro Medium" panose="020B0704030504040204" pitchFamily="34" charset="0"/>
            </a:endParaRPr>
          </a:p>
        </p:txBody>
      </p:sp>
      <p:sp>
        <p:nvSpPr>
          <p:cNvPr id="10" name="Google Shape;216;p18">
            <a:extLst>
              <a:ext uri="{FF2B5EF4-FFF2-40B4-BE49-F238E27FC236}">
                <a16:creationId xmlns:a16="http://schemas.microsoft.com/office/drawing/2014/main" id="{4A980CF6-908C-45B7-BBDB-B4F1A221B314}"/>
              </a:ext>
            </a:extLst>
          </p:cNvPr>
          <p:cNvSpPr/>
          <p:nvPr/>
        </p:nvSpPr>
        <p:spPr>
          <a:xfrm>
            <a:off x="819533" y="1987929"/>
            <a:ext cx="528406" cy="52840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18;p18">
            <a:extLst>
              <a:ext uri="{FF2B5EF4-FFF2-40B4-BE49-F238E27FC236}">
                <a16:creationId xmlns:a16="http://schemas.microsoft.com/office/drawing/2014/main" id="{DD01FA41-551F-08BE-E834-A5335FFE8080}"/>
              </a:ext>
            </a:extLst>
          </p:cNvPr>
          <p:cNvSpPr/>
          <p:nvPr/>
        </p:nvSpPr>
        <p:spPr>
          <a:xfrm>
            <a:off x="731603" y="4892701"/>
            <a:ext cx="5364488" cy="655507"/>
          </a:xfrm>
          <a:prstGeom prst="roundRect">
            <a:avLst>
              <a:gd name="adj" fmla="val 1735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6400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-CZ" sz="1600">
              <a:solidFill>
                <a:srgbClr val="FFFFFF"/>
              </a:solidFill>
              <a:latin typeface="Neo Sans Pro Medium" panose="020B0704030504040204" pitchFamily="34" charset="0"/>
            </a:endParaRPr>
          </a:p>
        </p:txBody>
      </p:sp>
      <p:sp>
        <p:nvSpPr>
          <p:cNvPr id="14" name="Google Shape;220;p18">
            <a:extLst>
              <a:ext uri="{FF2B5EF4-FFF2-40B4-BE49-F238E27FC236}">
                <a16:creationId xmlns:a16="http://schemas.microsoft.com/office/drawing/2014/main" id="{F6CE1CD6-37FA-5C2B-EA18-BA334B38C773}"/>
              </a:ext>
            </a:extLst>
          </p:cNvPr>
          <p:cNvSpPr/>
          <p:nvPr/>
        </p:nvSpPr>
        <p:spPr>
          <a:xfrm>
            <a:off x="819533" y="4956268"/>
            <a:ext cx="528406" cy="52840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22;p18">
            <a:extLst>
              <a:ext uri="{FF2B5EF4-FFF2-40B4-BE49-F238E27FC236}">
                <a16:creationId xmlns:a16="http://schemas.microsoft.com/office/drawing/2014/main" id="{D961EE36-C284-F9BB-C1A2-FC6E60379BB3}"/>
              </a:ext>
            </a:extLst>
          </p:cNvPr>
          <p:cNvSpPr/>
          <p:nvPr/>
        </p:nvSpPr>
        <p:spPr>
          <a:xfrm>
            <a:off x="6095965" y="1924376"/>
            <a:ext cx="5364488" cy="655507"/>
          </a:xfrm>
          <a:prstGeom prst="roundRect">
            <a:avLst>
              <a:gd name="adj" fmla="val 16301"/>
            </a:avLst>
          </a:prstGeom>
          <a:solidFill>
            <a:srgbClr val="009BD7"/>
          </a:solidFill>
          <a:ln>
            <a:noFill/>
          </a:ln>
        </p:spPr>
        <p:txBody>
          <a:bodyPr spcFirstLastPara="1" wrap="square" lIns="91425" tIns="91425" rIns="5486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-CZ" sz="1600">
              <a:solidFill>
                <a:srgbClr val="FFFFFF"/>
              </a:solidFill>
              <a:latin typeface="Neo Sans Pro Medium" panose="020B0704030504040204" pitchFamily="34" charset="0"/>
            </a:endParaRPr>
          </a:p>
        </p:txBody>
      </p:sp>
      <p:sp>
        <p:nvSpPr>
          <p:cNvPr id="18" name="Google Shape;224;p18">
            <a:extLst>
              <a:ext uri="{FF2B5EF4-FFF2-40B4-BE49-F238E27FC236}">
                <a16:creationId xmlns:a16="http://schemas.microsoft.com/office/drawing/2014/main" id="{DACADEDB-9B97-8B25-0EA8-AE81A8964EE6}"/>
              </a:ext>
            </a:extLst>
          </p:cNvPr>
          <p:cNvSpPr/>
          <p:nvPr/>
        </p:nvSpPr>
        <p:spPr>
          <a:xfrm>
            <a:off x="10843974" y="1987911"/>
            <a:ext cx="528406" cy="5284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26;p18">
            <a:extLst>
              <a:ext uri="{FF2B5EF4-FFF2-40B4-BE49-F238E27FC236}">
                <a16:creationId xmlns:a16="http://schemas.microsoft.com/office/drawing/2014/main" id="{A2C2B8C6-928F-6046-7CC5-4A1C1EC3D2DE}"/>
              </a:ext>
            </a:extLst>
          </p:cNvPr>
          <p:cNvSpPr/>
          <p:nvPr/>
        </p:nvSpPr>
        <p:spPr>
          <a:xfrm>
            <a:off x="6095726" y="4892701"/>
            <a:ext cx="5364488" cy="655507"/>
          </a:xfrm>
          <a:prstGeom prst="roundRect">
            <a:avLst>
              <a:gd name="adj" fmla="val 2156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5486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-CZ" sz="1600">
              <a:solidFill>
                <a:srgbClr val="FFFFFF"/>
              </a:solidFill>
              <a:latin typeface="Neo Sans Pro Medium" panose="020B0704030504040204" pitchFamily="34" charset="0"/>
            </a:endParaRPr>
          </a:p>
        </p:txBody>
      </p:sp>
      <p:sp>
        <p:nvSpPr>
          <p:cNvPr id="22" name="Google Shape;228;p18">
            <a:extLst>
              <a:ext uri="{FF2B5EF4-FFF2-40B4-BE49-F238E27FC236}">
                <a16:creationId xmlns:a16="http://schemas.microsoft.com/office/drawing/2014/main" id="{444146C3-DEB1-69DB-0828-BA4C4107DD7D}"/>
              </a:ext>
            </a:extLst>
          </p:cNvPr>
          <p:cNvSpPr/>
          <p:nvPr/>
        </p:nvSpPr>
        <p:spPr>
          <a:xfrm>
            <a:off x="10843974" y="4956107"/>
            <a:ext cx="528406" cy="52840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45;p18">
            <a:extLst>
              <a:ext uri="{FF2B5EF4-FFF2-40B4-BE49-F238E27FC236}">
                <a16:creationId xmlns:a16="http://schemas.microsoft.com/office/drawing/2014/main" id="{1C69D816-CEBF-5AAB-DF25-182908BEBB13}"/>
              </a:ext>
            </a:extLst>
          </p:cNvPr>
          <p:cNvGrpSpPr/>
          <p:nvPr userDrawn="1"/>
        </p:nvGrpSpPr>
        <p:grpSpPr>
          <a:xfrm>
            <a:off x="4230830" y="1871174"/>
            <a:ext cx="3730097" cy="3730097"/>
            <a:chOff x="3229375" y="1413975"/>
            <a:chExt cx="2685300" cy="2685300"/>
          </a:xfrm>
        </p:grpSpPr>
        <p:sp>
          <p:nvSpPr>
            <p:cNvPr id="39" name="Google Shape;246;p18">
              <a:extLst>
                <a:ext uri="{FF2B5EF4-FFF2-40B4-BE49-F238E27FC236}">
                  <a16:creationId xmlns:a16="http://schemas.microsoft.com/office/drawing/2014/main" id="{9D152C21-2CD3-BC47-BD1B-8F28B8A9B5F5}"/>
                </a:ext>
              </a:extLst>
            </p:cNvPr>
            <p:cNvSpPr/>
            <p:nvPr/>
          </p:nvSpPr>
          <p:spPr>
            <a:xfrm>
              <a:off x="3229375" y="1413975"/>
              <a:ext cx="2685300" cy="2685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7;p18">
              <a:extLst>
                <a:ext uri="{FF2B5EF4-FFF2-40B4-BE49-F238E27FC236}">
                  <a16:creationId xmlns:a16="http://schemas.microsoft.com/office/drawing/2014/main" id="{170528A8-7F49-7512-7BC5-3FD4809BA05B}"/>
                </a:ext>
              </a:extLst>
            </p:cNvPr>
            <p:cNvSpPr/>
            <p:nvPr/>
          </p:nvSpPr>
          <p:spPr>
            <a:xfrm>
              <a:off x="3479913" y="1664525"/>
              <a:ext cx="2184300" cy="2184300"/>
            </a:xfrm>
            <a:prstGeom prst="ellipse">
              <a:avLst/>
            </a:prstGeom>
            <a:ln w="25400" cap="rnd">
              <a:prstDash val="sysDot"/>
              <a:round/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8;p18">
              <a:extLst>
                <a:ext uri="{FF2B5EF4-FFF2-40B4-BE49-F238E27FC236}">
                  <a16:creationId xmlns:a16="http://schemas.microsoft.com/office/drawing/2014/main" id="{D80074CC-0F06-94E7-F124-B06EFF5C08D5}"/>
                </a:ext>
              </a:extLst>
            </p:cNvPr>
            <p:cNvSpPr/>
            <p:nvPr/>
          </p:nvSpPr>
          <p:spPr>
            <a:xfrm>
              <a:off x="3666663" y="1851275"/>
              <a:ext cx="1810800" cy="1810800"/>
            </a:xfrm>
            <a:prstGeom prst="ellipse">
              <a:avLst/>
            </a:prstGeom>
            <a:solidFill>
              <a:srgbClr val="0066AD"/>
            </a:solidFill>
            <a:ln>
              <a:noFill/>
            </a:ln>
          </p:spPr>
          <p:txBody>
            <a:bodyPr spcFirstLastPara="1" wrap="square" lIns="91425" tIns="457200" rIns="91425" bIns="91425" anchor="ctr" anchorCtr="0">
              <a:noAutofit/>
            </a:bodyPr>
            <a:lstStyle/>
            <a:p>
              <a:pPr marL="0" lvl="0" indent="0" algn="ctr" rtl="0">
                <a:lnSpc>
                  <a:spcPts val="228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600">
                <a:solidFill>
                  <a:srgbClr val="FFFFFF"/>
                </a:solidFill>
                <a:latin typeface="Neo Sans Pro LP" panose="020B0504030504040204" pitchFamily="34" charset="0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" name="Google Shape;249;p18">
            <a:extLst>
              <a:ext uri="{FF2B5EF4-FFF2-40B4-BE49-F238E27FC236}">
                <a16:creationId xmlns:a16="http://schemas.microsoft.com/office/drawing/2014/main" id="{A749EE25-EFD9-450B-B9F9-BD32BF84D815}"/>
              </a:ext>
            </a:extLst>
          </p:cNvPr>
          <p:cNvSpPr/>
          <p:nvPr userDrawn="1"/>
        </p:nvSpPr>
        <p:spPr>
          <a:xfrm>
            <a:off x="5860245" y="2826476"/>
            <a:ext cx="471250" cy="441811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35F017E-A18F-34D9-DF22-6F07A4D32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7206170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/>
              <a:t>NADPIS</a:t>
            </a:r>
            <a:endParaRPr lang="en-CZ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80CED040-8063-F5D4-A00A-95D53897D3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4577" y="1924375"/>
            <a:ext cx="3224270" cy="655508"/>
          </a:xfrm>
        </p:spPr>
        <p:txBody>
          <a:bodyPr anchor="ctr"/>
          <a:lstStyle>
            <a:lvl1pPr marL="72000">
              <a:lnSpc>
                <a:spcPts val="304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Položka</a:t>
            </a:r>
          </a:p>
        </p:txBody>
      </p:sp>
      <p:sp>
        <p:nvSpPr>
          <p:cNvPr id="52" name="Text Placeholder 50">
            <a:extLst>
              <a:ext uri="{FF2B5EF4-FFF2-40B4-BE49-F238E27FC236}">
                <a16:creationId xmlns:a16="http://schemas.microsoft.com/office/drawing/2014/main" id="{3FD8DA33-33C5-CCE1-CA63-69D3FFED3A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4577" y="4896175"/>
            <a:ext cx="3224270" cy="655508"/>
          </a:xfrm>
        </p:spPr>
        <p:txBody>
          <a:bodyPr anchor="ctr"/>
          <a:lstStyle>
            <a:lvl1pPr marL="72000">
              <a:lnSpc>
                <a:spcPts val="304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Položka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1A7CB605-F08C-618A-797B-66A78CFB1D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7408" y="4896175"/>
            <a:ext cx="3224270" cy="655508"/>
          </a:xfrm>
        </p:spPr>
        <p:txBody>
          <a:bodyPr anchor="ctr"/>
          <a:lstStyle>
            <a:lvl1pPr marL="72000" algn="r">
              <a:lnSpc>
                <a:spcPts val="304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Položka</a:t>
            </a:r>
          </a:p>
        </p:txBody>
      </p:sp>
      <p:sp>
        <p:nvSpPr>
          <p:cNvPr id="54" name="Text Placeholder 50">
            <a:extLst>
              <a:ext uri="{FF2B5EF4-FFF2-40B4-BE49-F238E27FC236}">
                <a16:creationId xmlns:a16="http://schemas.microsoft.com/office/drawing/2014/main" id="{E0BCE1B5-6E82-304D-E45F-D847C2130D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37408" y="1924375"/>
            <a:ext cx="3224270" cy="655508"/>
          </a:xfrm>
        </p:spPr>
        <p:txBody>
          <a:bodyPr anchor="ctr"/>
          <a:lstStyle>
            <a:lvl1pPr marL="72000" algn="r">
              <a:lnSpc>
                <a:spcPts val="304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Položka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80AA3635-551D-7CEF-B79F-5AF31781F7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42093" y="3504551"/>
            <a:ext cx="2307266" cy="1272843"/>
          </a:xfrm>
        </p:spPr>
        <p:txBody>
          <a:bodyPr anchor="t">
            <a:normAutofit/>
          </a:bodyPr>
          <a:lstStyle>
            <a:lvl2pPr algn="ctr">
              <a:lnSpc>
                <a:spcPts val="2460"/>
              </a:lnSpc>
              <a:spcAft>
                <a:spcPts val="3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1"/>
            <a:r>
              <a:rPr lang="en-GB"/>
              <a:t>Duis </a:t>
            </a:r>
            <a:r>
              <a:rPr lang="en-GB" err="1"/>
              <a:t>posuere</a:t>
            </a:r>
            <a:r>
              <a:rPr lang="en-GB"/>
              <a:t> </a:t>
            </a:r>
            <a:r>
              <a:rPr lang="en-GB" err="1"/>
              <a:t>leo</a:t>
            </a:r>
            <a:r>
              <a:rPr lang="en-GB"/>
              <a:t> vitae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eleifend</a:t>
            </a:r>
            <a:r>
              <a:rPr lang="en-GB"/>
              <a:t>. </a:t>
            </a:r>
            <a:endParaRPr lang="en-CZ"/>
          </a:p>
        </p:txBody>
      </p:sp>
      <p:sp>
        <p:nvSpPr>
          <p:cNvPr id="57" name="Text Placeholder 55">
            <a:extLst>
              <a:ext uri="{FF2B5EF4-FFF2-40B4-BE49-F238E27FC236}">
                <a16:creationId xmlns:a16="http://schemas.microsoft.com/office/drawing/2014/main" id="{0BAFF8E6-89E3-9E84-6BCA-8BBAD25F9C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853" y="2754744"/>
            <a:ext cx="3489977" cy="786384"/>
          </a:xfrm>
        </p:spPr>
        <p:txBody>
          <a:bodyPr anchor="t">
            <a:normAutofit/>
          </a:bodyPr>
          <a:lstStyle>
            <a:lvl2pPr algn="l">
              <a:lnSpc>
                <a:spcPts val="2060"/>
              </a:lnSpc>
              <a:spcAft>
                <a:spcPts val="300"/>
              </a:spcAft>
              <a:defRPr sz="1400">
                <a:solidFill>
                  <a:srgbClr val="6C6E78"/>
                </a:solidFill>
              </a:defRPr>
            </a:lvl2pPr>
          </a:lstStyle>
          <a:p>
            <a:pPr lvl="1"/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in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dictum. </a:t>
            </a:r>
            <a:r>
              <a:rPr lang="en-GB" err="1"/>
              <a:t>Nulla</a:t>
            </a:r>
            <a:r>
              <a:rPr lang="en-GB"/>
              <a:t> dui nisi, </a:t>
            </a:r>
            <a:r>
              <a:rPr lang="en-GB" err="1"/>
              <a:t>suscipit</a:t>
            </a:r>
            <a:r>
              <a:rPr lang="en-GB"/>
              <a:t>.</a:t>
            </a:r>
            <a:endParaRPr lang="en-CZ"/>
          </a:p>
        </p:txBody>
      </p:sp>
      <p:sp>
        <p:nvSpPr>
          <p:cNvPr id="58" name="Text Placeholder 55">
            <a:extLst>
              <a:ext uri="{FF2B5EF4-FFF2-40B4-BE49-F238E27FC236}">
                <a16:creationId xmlns:a16="http://schemas.microsoft.com/office/drawing/2014/main" id="{70D3B457-BCD1-C178-C0A8-4D831F962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5853" y="3961752"/>
            <a:ext cx="3489977" cy="786384"/>
          </a:xfrm>
        </p:spPr>
        <p:txBody>
          <a:bodyPr anchor="b">
            <a:normAutofit/>
          </a:bodyPr>
          <a:lstStyle>
            <a:lvl2pPr algn="l">
              <a:lnSpc>
                <a:spcPts val="2060"/>
              </a:lnSpc>
              <a:spcAft>
                <a:spcPts val="300"/>
              </a:spcAft>
              <a:defRPr sz="1400">
                <a:solidFill>
                  <a:srgbClr val="6C6E78"/>
                </a:solidFill>
              </a:defRPr>
            </a:lvl2pPr>
          </a:lstStyle>
          <a:p>
            <a:pPr lvl="1"/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in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dictum. </a:t>
            </a:r>
            <a:r>
              <a:rPr lang="en-GB" err="1"/>
              <a:t>Nulla</a:t>
            </a:r>
            <a:r>
              <a:rPr lang="en-GB"/>
              <a:t> dui nisi, </a:t>
            </a:r>
            <a:r>
              <a:rPr lang="en-GB" err="1"/>
              <a:t>suscipit</a:t>
            </a:r>
            <a:r>
              <a:rPr lang="en-GB"/>
              <a:t>.</a:t>
            </a:r>
            <a:endParaRPr lang="en-CZ"/>
          </a:p>
        </p:txBody>
      </p:sp>
      <p:sp>
        <p:nvSpPr>
          <p:cNvPr id="59" name="Text Placeholder 55">
            <a:extLst>
              <a:ext uri="{FF2B5EF4-FFF2-40B4-BE49-F238E27FC236}">
                <a16:creationId xmlns:a16="http://schemas.microsoft.com/office/drawing/2014/main" id="{D962437C-4007-AA81-4940-AB6D9D50FC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60927" y="2754744"/>
            <a:ext cx="3489977" cy="786384"/>
          </a:xfrm>
        </p:spPr>
        <p:txBody>
          <a:bodyPr anchor="t">
            <a:normAutofit/>
          </a:bodyPr>
          <a:lstStyle>
            <a:lvl2pPr algn="r">
              <a:lnSpc>
                <a:spcPts val="2060"/>
              </a:lnSpc>
              <a:spcAft>
                <a:spcPts val="300"/>
              </a:spcAft>
              <a:defRPr sz="1400">
                <a:solidFill>
                  <a:srgbClr val="6C6E78"/>
                </a:solidFill>
              </a:defRPr>
            </a:lvl2pPr>
          </a:lstStyle>
          <a:p>
            <a:pPr lvl="1"/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in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dictum. </a:t>
            </a:r>
            <a:r>
              <a:rPr lang="en-GB" err="1"/>
              <a:t>Nulla</a:t>
            </a:r>
            <a:r>
              <a:rPr lang="en-GB"/>
              <a:t> dui nisi, </a:t>
            </a:r>
            <a:r>
              <a:rPr lang="en-GB" err="1"/>
              <a:t>suscipit</a:t>
            </a:r>
            <a:r>
              <a:rPr lang="en-GB"/>
              <a:t>.</a:t>
            </a:r>
            <a:endParaRPr lang="en-CZ"/>
          </a:p>
        </p:txBody>
      </p:sp>
      <p:sp>
        <p:nvSpPr>
          <p:cNvPr id="60" name="Text Placeholder 55">
            <a:extLst>
              <a:ext uri="{FF2B5EF4-FFF2-40B4-BE49-F238E27FC236}">
                <a16:creationId xmlns:a16="http://schemas.microsoft.com/office/drawing/2014/main" id="{816E3958-1A0D-0F25-594B-4696D0AB34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60927" y="3961752"/>
            <a:ext cx="3489977" cy="786384"/>
          </a:xfrm>
        </p:spPr>
        <p:txBody>
          <a:bodyPr anchor="b">
            <a:normAutofit/>
          </a:bodyPr>
          <a:lstStyle>
            <a:lvl2pPr algn="r">
              <a:lnSpc>
                <a:spcPts val="2060"/>
              </a:lnSpc>
              <a:spcAft>
                <a:spcPts val="300"/>
              </a:spcAft>
              <a:defRPr sz="1400">
                <a:solidFill>
                  <a:srgbClr val="6C6E78"/>
                </a:solidFill>
              </a:defRPr>
            </a:lvl2pPr>
          </a:lstStyle>
          <a:p>
            <a:pPr lvl="1"/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in </a:t>
            </a:r>
            <a:r>
              <a:rPr lang="en-GB" err="1"/>
              <a:t>felis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dictum. </a:t>
            </a:r>
            <a:r>
              <a:rPr lang="en-GB" err="1"/>
              <a:t>Nulla</a:t>
            </a:r>
            <a:r>
              <a:rPr lang="en-GB"/>
              <a:t> dui nisi, </a:t>
            </a:r>
            <a:r>
              <a:rPr lang="en-GB" err="1"/>
              <a:t>suscipit</a:t>
            </a:r>
            <a:r>
              <a:rPr lang="en-GB"/>
              <a:t>.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26798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lihts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264;p19">
            <a:extLst>
              <a:ext uri="{FF2B5EF4-FFF2-40B4-BE49-F238E27FC236}">
                <a16:creationId xmlns:a16="http://schemas.microsoft.com/office/drawing/2014/main" id="{46127283-CF11-E983-CE8D-D08B7F584966}"/>
              </a:ext>
            </a:extLst>
          </p:cNvPr>
          <p:cNvSpPr/>
          <p:nvPr/>
        </p:nvSpPr>
        <p:spPr>
          <a:xfrm rot="16200000">
            <a:off x="5084092" y="586923"/>
            <a:ext cx="1148348" cy="3014415"/>
          </a:xfrm>
          <a:prstGeom prst="round2SameRect">
            <a:avLst>
              <a:gd name="adj1" fmla="val 18911"/>
              <a:gd name="adj2" fmla="val 0"/>
            </a:avLst>
          </a:prstGeom>
          <a:solidFill>
            <a:srgbClr val="009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Picture Placeholder 120">
            <a:extLst>
              <a:ext uri="{FF2B5EF4-FFF2-40B4-BE49-F238E27FC236}">
                <a16:creationId xmlns:a16="http://schemas.microsoft.com/office/drawing/2014/main" id="{81352FBC-DDA2-BC99-AF4F-31C89C3D863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57986" y="1813942"/>
            <a:ext cx="541338" cy="54133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35F017E-A18F-34D9-DF22-6F07A4D32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5" y="494094"/>
            <a:ext cx="10888083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/>
              <a:t>NADPIS</a:t>
            </a:r>
            <a:endParaRPr lang="en-CZ"/>
          </a:p>
        </p:txBody>
      </p:sp>
      <p:sp>
        <p:nvSpPr>
          <p:cNvPr id="66" name="Google Shape;256;p19">
            <a:extLst>
              <a:ext uri="{FF2B5EF4-FFF2-40B4-BE49-F238E27FC236}">
                <a16:creationId xmlns:a16="http://schemas.microsoft.com/office/drawing/2014/main" id="{286A1FD0-E94C-E746-5583-0FB0ED10F9A8}"/>
              </a:ext>
            </a:extLst>
          </p:cNvPr>
          <p:cNvSpPr/>
          <p:nvPr/>
        </p:nvSpPr>
        <p:spPr>
          <a:xfrm rot="16200000">
            <a:off x="5084091" y="2257304"/>
            <a:ext cx="1148348" cy="3014415"/>
          </a:xfrm>
          <a:prstGeom prst="round2SameRect">
            <a:avLst>
              <a:gd name="adj1" fmla="val 18911"/>
              <a:gd name="adj2" fmla="val 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257;p19">
            <a:extLst>
              <a:ext uri="{FF2B5EF4-FFF2-40B4-BE49-F238E27FC236}">
                <a16:creationId xmlns:a16="http://schemas.microsoft.com/office/drawing/2014/main" id="{67AC6218-6FC1-3319-5A21-E590877D4931}"/>
              </a:ext>
            </a:extLst>
          </p:cNvPr>
          <p:cNvSpPr/>
          <p:nvPr/>
        </p:nvSpPr>
        <p:spPr>
          <a:xfrm>
            <a:off x="5101659" y="3503043"/>
            <a:ext cx="2641527" cy="522937"/>
          </a:xfrm>
          <a:prstGeom prst="roundRect">
            <a:avLst>
              <a:gd name="adj" fmla="val 13933"/>
            </a:avLst>
          </a:prstGeom>
          <a:solidFill>
            <a:srgbClr val="FFFFFF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C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70" name="Google Shape;260;p19">
            <a:extLst>
              <a:ext uri="{FF2B5EF4-FFF2-40B4-BE49-F238E27FC236}">
                <a16:creationId xmlns:a16="http://schemas.microsoft.com/office/drawing/2014/main" id="{44628E65-5FB2-45FD-C567-D39379D2A356}"/>
              </a:ext>
            </a:extLst>
          </p:cNvPr>
          <p:cNvSpPr/>
          <p:nvPr/>
        </p:nvSpPr>
        <p:spPr>
          <a:xfrm rot="16200000">
            <a:off x="5084091" y="3951999"/>
            <a:ext cx="1148348" cy="3014415"/>
          </a:xfrm>
          <a:prstGeom prst="round2SameRect">
            <a:avLst>
              <a:gd name="adj1" fmla="val 18324"/>
              <a:gd name="adj2" fmla="val 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261;p19">
            <a:extLst>
              <a:ext uri="{FF2B5EF4-FFF2-40B4-BE49-F238E27FC236}">
                <a16:creationId xmlns:a16="http://schemas.microsoft.com/office/drawing/2014/main" id="{4522CB5B-48E3-D891-0491-4181A2841112}"/>
              </a:ext>
            </a:extLst>
          </p:cNvPr>
          <p:cNvSpPr/>
          <p:nvPr/>
        </p:nvSpPr>
        <p:spPr>
          <a:xfrm>
            <a:off x="5101659" y="5197738"/>
            <a:ext cx="2641527" cy="522937"/>
          </a:xfrm>
          <a:prstGeom prst="roundRect">
            <a:avLst>
              <a:gd name="adj" fmla="val 17797"/>
            </a:avLst>
          </a:prstGeom>
          <a:solidFill>
            <a:srgbClr val="FFFFFF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3"/>
              </a:solidFill>
              <a:latin typeface="Neo Sans Pro LP" panose="020B0504030504040204" pitchFamily="34" charset="0"/>
            </a:endParaRPr>
          </a:p>
        </p:txBody>
      </p:sp>
      <p:sp>
        <p:nvSpPr>
          <p:cNvPr id="75" name="Google Shape;265;p19">
            <a:extLst>
              <a:ext uri="{FF2B5EF4-FFF2-40B4-BE49-F238E27FC236}">
                <a16:creationId xmlns:a16="http://schemas.microsoft.com/office/drawing/2014/main" id="{8E31960D-FBCE-4A9B-60AD-76643FFBDDE3}"/>
              </a:ext>
            </a:extLst>
          </p:cNvPr>
          <p:cNvSpPr/>
          <p:nvPr/>
        </p:nvSpPr>
        <p:spPr>
          <a:xfrm>
            <a:off x="5101660" y="1832662"/>
            <a:ext cx="2641527" cy="522937"/>
          </a:xfrm>
          <a:prstGeom prst="roundRect">
            <a:avLst>
              <a:gd name="adj" fmla="val 20373"/>
            </a:avLst>
          </a:prstGeom>
          <a:solidFill>
            <a:schemeClr val="bg1"/>
          </a:solidFill>
          <a:ln w="9525" cap="flat" cmpd="sng">
            <a:solidFill>
              <a:srgbClr val="009B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rgbClr val="00B0F0"/>
              </a:solidFill>
              <a:latin typeface="Neo Sans Pro LP" panose="020B050403050404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94" name="Google Shape;284;p19">
            <a:extLst>
              <a:ext uri="{FF2B5EF4-FFF2-40B4-BE49-F238E27FC236}">
                <a16:creationId xmlns:a16="http://schemas.microsoft.com/office/drawing/2014/main" id="{29C53A28-22B5-19E7-3DD9-F57598216C40}"/>
              </a:ext>
            </a:extLst>
          </p:cNvPr>
          <p:cNvGrpSpPr/>
          <p:nvPr/>
        </p:nvGrpSpPr>
        <p:grpSpPr>
          <a:xfrm>
            <a:off x="2784903" y="2092046"/>
            <a:ext cx="1196129" cy="1540145"/>
            <a:chOff x="2288356" y="1696445"/>
            <a:chExt cx="882450" cy="1136250"/>
          </a:xfrm>
        </p:grpSpPr>
        <p:sp>
          <p:nvSpPr>
            <p:cNvPr id="102" name="Google Shape;285;p19">
              <a:extLst>
                <a:ext uri="{FF2B5EF4-FFF2-40B4-BE49-F238E27FC236}">
                  <a16:creationId xmlns:a16="http://schemas.microsoft.com/office/drawing/2014/main" id="{1DF6F2E8-C923-B581-97D3-2194D3250989}"/>
                </a:ext>
              </a:extLst>
            </p:cNvPr>
            <p:cNvSpPr/>
            <p:nvPr/>
          </p:nvSpPr>
          <p:spPr>
            <a:xfrm flipH="1">
              <a:off x="2288356" y="1696445"/>
              <a:ext cx="773700" cy="7737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4925" cap="rnd" cmpd="sng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3" name="Google Shape;286;p19">
              <a:extLst>
                <a:ext uri="{FF2B5EF4-FFF2-40B4-BE49-F238E27FC236}">
                  <a16:creationId xmlns:a16="http://schemas.microsoft.com/office/drawing/2014/main" id="{5C4885AF-9310-25E1-85D3-0EE16CD677DD}"/>
                </a:ext>
              </a:extLst>
            </p:cNvPr>
            <p:cNvCxnSpPr>
              <a:stCxn id="102" idx="0"/>
            </p:cNvCxnSpPr>
            <p:nvPr/>
          </p:nvCxnSpPr>
          <p:spPr>
            <a:xfrm>
              <a:off x="2675206" y="1696445"/>
              <a:ext cx="495600" cy="0"/>
            </a:xfrm>
            <a:prstGeom prst="straightConnector1">
              <a:avLst/>
            </a:prstGeom>
            <a:noFill/>
            <a:ln w="34925" cap="rnd" cmpd="sng">
              <a:solidFill>
                <a:srgbClr val="00B0F0"/>
              </a:solidFill>
              <a:prstDash val="sysDot"/>
              <a:round/>
              <a:headEnd type="none" w="med" len="med"/>
              <a:tailEnd type="oval" w="med" len="med"/>
            </a:ln>
          </p:spPr>
        </p:cxnSp>
        <p:cxnSp>
          <p:nvCxnSpPr>
            <p:cNvPr id="104" name="Google Shape;287;p19">
              <a:extLst>
                <a:ext uri="{FF2B5EF4-FFF2-40B4-BE49-F238E27FC236}">
                  <a16:creationId xmlns:a16="http://schemas.microsoft.com/office/drawing/2014/main" id="{0D4971BF-1587-4C7C-AB33-AA12950B8CA3}"/>
                </a:ext>
              </a:extLst>
            </p:cNvPr>
            <p:cNvCxnSpPr>
              <a:stCxn id="102" idx="2"/>
            </p:cNvCxnSpPr>
            <p:nvPr/>
          </p:nvCxnSpPr>
          <p:spPr>
            <a:xfrm>
              <a:off x="2288356" y="2083295"/>
              <a:ext cx="0" cy="749400"/>
            </a:xfrm>
            <a:prstGeom prst="straightConnector1">
              <a:avLst/>
            </a:prstGeom>
            <a:noFill/>
            <a:ln w="34925" cap="rnd" cmpd="sng">
              <a:solidFill>
                <a:srgbClr val="00B0F0"/>
              </a:solidFill>
              <a:prstDash val="sys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5" name="Google Shape;288;p19">
            <a:extLst>
              <a:ext uri="{FF2B5EF4-FFF2-40B4-BE49-F238E27FC236}">
                <a16:creationId xmlns:a16="http://schemas.microsoft.com/office/drawing/2014/main" id="{A9B9CB39-5C62-10ED-011D-5DF5CFBCB004}"/>
              </a:ext>
            </a:extLst>
          </p:cNvPr>
          <p:cNvGrpSpPr/>
          <p:nvPr/>
        </p:nvGrpSpPr>
        <p:grpSpPr>
          <a:xfrm>
            <a:off x="2784993" y="3916298"/>
            <a:ext cx="1196091" cy="1540458"/>
            <a:chOff x="7009125" y="3265500"/>
            <a:chExt cx="565800" cy="728700"/>
          </a:xfrm>
        </p:grpSpPr>
        <p:sp>
          <p:nvSpPr>
            <p:cNvPr id="99" name="Google Shape;289;p19">
              <a:extLst>
                <a:ext uri="{FF2B5EF4-FFF2-40B4-BE49-F238E27FC236}">
                  <a16:creationId xmlns:a16="http://schemas.microsoft.com/office/drawing/2014/main" id="{6C4AD9C1-4310-0FB7-EA66-5DF4AFB6B331}"/>
                </a:ext>
              </a:extLst>
            </p:cNvPr>
            <p:cNvSpPr/>
            <p:nvPr/>
          </p:nvSpPr>
          <p:spPr>
            <a:xfrm rot="10800000">
              <a:off x="7009125" y="3498000"/>
              <a:ext cx="496200" cy="496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rnd" cmpd="sng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0" name="Google Shape;290;p19">
              <a:extLst>
                <a:ext uri="{FF2B5EF4-FFF2-40B4-BE49-F238E27FC236}">
                  <a16:creationId xmlns:a16="http://schemas.microsoft.com/office/drawing/2014/main" id="{901064DF-98EC-FA46-BF2F-C3F5A5CF0247}"/>
                </a:ext>
              </a:extLst>
            </p:cNvPr>
            <p:cNvCxnSpPr>
              <a:stCxn id="99" idx="0"/>
            </p:cNvCxnSpPr>
            <p:nvPr/>
          </p:nvCxnSpPr>
          <p:spPr>
            <a:xfrm>
              <a:off x="7257225" y="3994200"/>
              <a:ext cx="317700" cy="0"/>
            </a:xfrm>
            <a:prstGeom prst="straightConnector1">
              <a:avLst/>
            </a:prstGeom>
            <a:noFill/>
            <a:ln w="38100" cap="rnd" cmpd="sng">
              <a:solidFill>
                <a:srgbClr val="00B0F0"/>
              </a:solidFill>
              <a:prstDash val="sysDot"/>
              <a:round/>
              <a:headEnd type="none" w="med" len="med"/>
              <a:tailEnd type="oval" w="med" len="med"/>
            </a:ln>
          </p:spPr>
        </p:cxnSp>
        <p:cxnSp>
          <p:nvCxnSpPr>
            <p:cNvPr id="101" name="Google Shape;291;p19">
              <a:extLst>
                <a:ext uri="{FF2B5EF4-FFF2-40B4-BE49-F238E27FC236}">
                  <a16:creationId xmlns:a16="http://schemas.microsoft.com/office/drawing/2014/main" id="{51539C4C-267B-3571-FDC6-34942A558A89}"/>
                </a:ext>
              </a:extLst>
            </p:cNvPr>
            <p:cNvCxnSpPr>
              <a:stCxn id="99" idx="2"/>
            </p:cNvCxnSpPr>
            <p:nvPr/>
          </p:nvCxnSpPr>
          <p:spPr>
            <a:xfrm rot="10800000">
              <a:off x="7009125" y="3265500"/>
              <a:ext cx="0" cy="480600"/>
            </a:xfrm>
            <a:prstGeom prst="straightConnector1">
              <a:avLst/>
            </a:prstGeom>
            <a:noFill/>
            <a:ln w="38100" cap="rnd" cmpd="sng">
              <a:solidFill>
                <a:srgbClr val="00B0F0"/>
              </a:solidFill>
              <a:prstDash val="sys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96" name="Google Shape;292;p19">
            <a:extLst>
              <a:ext uri="{FF2B5EF4-FFF2-40B4-BE49-F238E27FC236}">
                <a16:creationId xmlns:a16="http://schemas.microsoft.com/office/drawing/2014/main" id="{200CD223-2213-B4D6-5883-0053E39D4A42}"/>
              </a:ext>
            </a:extLst>
          </p:cNvPr>
          <p:cNvCxnSpPr>
            <a:cxnSpLocks/>
          </p:cNvCxnSpPr>
          <p:nvPr/>
        </p:nvCxnSpPr>
        <p:spPr>
          <a:xfrm>
            <a:off x="1952685" y="3757917"/>
            <a:ext cx="2028347" cy="0"/>
          </a:xfrm>
          <a:prstGeom prst="straightConnector1">
            <a:avLst/>
          </a:prstGeom>
          <a:noFill/>
          <a:ln w="34925" cap="rnd" cmpd="sng">
            <a:solidFill>
              <a:srgbClr val="00B0F0"/>
            </a:solidFill>
            <a:prstDash val="sysDot"/>
            <a:round/>
            <a:headEnd type="none" w="med" len="med"/>
            <a:tailEnd type="oval" w="med" len="med"/>
          </a:ln>
        </p:spPr>
      </p:cxnSp>
      <p:sp>
        <p:nvSpPr>
          <p:cNvPr id="97" name="Google Shape;293;p19">
            <a:extLst>
              <a:ext uri="{FF2B5EF4-FFF2-40B4-BE49-F238E27FC236}">
                <a16:creationId xmlns:a16="http://schemas.microsoft.com/office/drawing/2014/main" id="{591D91ED-96A9-11C2-F441-43B371350824}"/>
              </a:ext>
            </a:extLst>
          </p:cNvPr>
          <p:cNvSpPr/>
          <p:nvPr/>
        </p:nvSpPr>
        <p:spPr>
          <a:xfrm>
            <a:off x="2690707" y="3665129"/>
            <a:ext cx="196407" cy="196407"/>
          </a:xfrm>
          <a:prstGeom prst="ellipse">
            <a:avLst/>
          </a:prstGeom>
          <a:solidFill>
            <a:srgbClr val="0066AD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295;p19">
            <a:extLst>
              <a:ext uri="{FF2B5EF4-FFF2-40B4-BE49-F238E27FC236}">
                <a16:creationId xmlns:a16="http://schemas.microsoft.com/office/drawing/2014/main" id="{F5C1C730-4C30-6C6A-74E9-FDEA5670A254}"/>
              </a:ext>
            </a:extLst>
          </p:cNvPr>
          <p:cNvSpPr/>
          <p:nvPr/>
        </p:nvSpPr>
        <p:spPr>
          <a:xfrm>
            <a:off x="620540" y="2906895"/>
            <a:ext cx="1704143" cy="1704143"/>
          </a:xfrm>
          <a:prstGeom prst="ellipse">
            <a:avLst/>
          </a:prstGeom>
          <a:solidFill>
            <a:srgbClr val="0066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bg1"/>
              </a:solidFill>
              <a:latin typeface="Neo Sans Pro LP" panose="020B050403050404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130705A8-C4CA-C691-3B4C-1FA602C7CE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59337" y="1711979"/>
            <a:ext cx="3277278" cy="760133"/>
          </a:xfrm>
        </p:spPr>
        <p:txBody>
          <a:bodyPr/>
          <a:lstStyle>
            <a:lvl4pPr algn="r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Morbi fermentum gravida </a:t>
            </a:r>
            <a:r>
              <a:rPr lang="en-GB" err="1"/>
              <a:t>tortor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fermentum. </a:t>
            </a:r>
          </a:p>
        </p:txBody>
      </p:sp>
      <p:sp>
        <p:nvSpPr>
          <p:cNvPr id="111" name="Text Placeholder 107">
            <a:extLst>
              <a:ext uri="{FF2B5EF4-FFF2-40B4-BE49-F238E27FC236}">
                <a16:creationId xmlns:a16="http://schemas.microsoft.com/office/drawing/2014/main" id="{0FEC5386-D3FA-39B5-B85D-0FF9FAEB0A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59337" y="3389194"/>
            <a:ext cx="3277278" cy="760133"/>
          </a:xfrm>
        </p:spPr>
        <p:txBody>
          <a:bodyPr/>
          <a:lstStyle>
            <a:lvl4pPr algn="r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Morbi fermentum gravida </a:t>
            </a:r>
            <a:r>
              <a:rPr lang="en-GB" err="1"/>
              <a:t>tortor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fermentum. </a:t>
            </a:r>
          </a:p>
        </p:txBody>
      </p:sp>
      <p:sp>
        <p:nvSpPr>
          <p:cNvPr id="112" name="Text Placeholder 107">
            <a:extLst>
              <a:ext uri="{FF2B5EF4-FFF2-40B4-BE49-F238E27FC236}">
                <a16:creationId xmlns:a16="http://schemas.microsoft.com/office/drawing/2014/main" id="{69A97AE2-A4DA-A37E-1A88-3DCF9C1732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9337" y="5035738"/>
            <a:ext cx="3277278" cy="760133"/>
          </a:xfrm>
        </p:spPr>
        <p:txBody>
          <a:bodyPr/>
          <a:lstStyle>
            <a:lvl4pPr algn="r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Morbi fermentum gravida </a:t>
            </a:r>
            <a:r>
              <a:rPr lang="en-GB" err="1"/>
              <a:t>tortor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fermentum. </a:t>
            </a:r>
          </a:p>
        </p:txBody>
      </p:sp>
      <p:sp>
        <p:nvSpPr>
          <p:cNvPr id="115" name="Text Placeholder 55">
            <a:extLst>
              <a:ext uri="{FF2B5EF4-FFF2-40B4-BE49-F238E27FC236}">
                <a16:creationId xmlns:a16="http://schemas.microsoft.com/office/drawing/2014/main" id="{11E0887C-E53A-908A-A5F5-A53D5718CD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128" y="2906896"/>
            <a:ext cx="1689049" cy="1704142"/>
          </a:xfrm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1"/>
            <a:r>
              <a:rPr lang="en-GB" err="1"/>
              <a:t>Popisek</a:t>
            </a:r>
            <a:endParaRPr lang="en-CZ"/>
          </a:p>
        </p:txBody>
      </p:sp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146B0F12-AED1-7E80-48AE-FA444CDDCA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7409" y="1906312"/>
            <a:ext cx="2432854" cy="371466"/>
          </a:xfrm>
          <a:ln>
            <a:noFill/>
          </a:ln>
        </p:spPr>
        <p:txBody>
          <a:bodyPr anchor="ctr"/>
          <a:lstStyle>
            <a:lvl2pPr>
              <a:lnSpc>
                <a:spcPts val="2260"/>
              </a:lnSpc>
              <a:spcAft>
                <a:spcPts val="0"/>
              </a:spcAft>
              <a:defRPr>
                <a:ln>
                  <a:noFill/>
                </a:ln>
                <a:solidFill>
                  <a:srgbClr val="009BD7"/>
                </a:solidFill>
              </a:defRPr>
            </a:lvl2pPr>
          </a:lstStyle>
          <a:p>
            <a:pPr lvl="1"/>
            <a:r>
              <a:rPr lang="en-GB" err="1"/>
              <a:t>Popisek</a:t>
            </a:r>
            <a:endParaRPr lang="en-CZ"/>
          </a:p>
        </p:txBody>
      </p:sp>
      <p:sp>
        <p:nvSpPr>
          <p:cNvPr id="118" name="Text Placeholder 116">
            <a:extLst>
              <a:ext uri="{FF2B5EF4-FFF2-40B4-BE49-F238E27FC236}">
                <a16:creationId xmlns:a16="http://schemas.microsoft.com/office/drawing/2014/main" id="{32F44CDC-0288-E5B1-BB8C-D2B6EF6051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7409" y="3578778"/>
            <a:ext cx="2432854" cy="371466"/>
          </a:xfrm>
          <a:ln>
            <a:noFill/>
          </a:ln>
        </p:spPr>
        <p:txBody>
          <a:bodyPr anchor="ctr"/>
          <a:lstStyle>
            <a:lvl2pPr>
              <a:lnSpc>
                <a:spcPts val="2260"/>
              </a:lnSpc>
              <a:spcAft>
                <a:spcPts val="0"/>
              </a:spcAft>
              <a:defRPr>
                <a:ln>
                  <a:noFill/>
                </a:ln>
                <a:solidFill>
                  <a:srgbClr val="FFC100"/>
                </a:solidFill>
              </a:defRPr>
            </a:lvl2pPr>
          </a:lstStyle>
          <a:p>
            <a:pPr lvl="1"/>
            <a:r>
              <a:rPr lang="en-GB" err="1"/>
              <a:t>Popisek</a:t>
            </a:r>
            <a:endParaRPr lang="en-CZ"/>
          </a:p>
        </p:txBody>
      </p:sp>
      <p:sp>
        <p:nvSpPr>
          <p:cNvPr id="119" name="Text Placeholder 116">
            <a:extLst>
              <a:ext uri="{FF2B5EF4-FFF2-40B4-BE49-F238E27FC236}">
                <a16:creationId xmlns:a16="http://schemas.microsoft.com/office/drawing/2014/main" id="{A6722BC1-F12A-66BF-27CE-9827FFDD61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7409" y="5288202"/>
            <a:ext cx="2432854" cy="371466"/>
          </a:xfrm>
          <a:ln>
            <a:noFill/>
          </a:ln>
        </p:spPr>
        <p:txBody>
          <a:bodyPr anchor="ctr"/>
          <a:lstStyle>
            <a:lvl2pPr>
              <a:lnSpc>
                <a:spcPts val="2260"/>
              </a:lnSpc>
              <a:spcAft>
                <a:spcPts val="0"/>
              </a:spcAft>
              <a:defRPr>
                <a:ln>
                  <a:noFill/>
                </a:ln>
                <a:solidFill>
                  <a:srgbClr val="92D050"/>
                </a:solidFill>
              </a:defRPr>
            </a:lvl2pPr>
          </a:lstStyle>
          <a:p>
            <a:pPr lvl="1"/>
            <a:r>
              <a:rPr lang="en-GB" err="1"/>
              <a:t>Popisek</a:t>
            </a:r>
            <a:endParaRPr lang="en-CZ"/>
          </a:p>
        </p:txBody>
      </p:sp>
      <p:sp>
        <p:nvSpPr>
          <p:cNvPr id="122" name="Picture Placeholder 120">
            <a:extLst>
              <a:ext uri="{FF2B5EF4-FFF2-40B4-BE49-F238E27FC236}">
                <a16:creationId xmlns:a16="http://schemas.microsoft.com/office/drawing/2014/main" id="{DAFEB041-5F73-81C0-4726-1DFAA31E363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57986" y="3508928"/>
            <a:ext cx="541338" cy="54133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123" name="Picture Placeholder 120">
            <a:extLst>
              <a:ext uri="{FF2B5EF4-FFF2-40B4-BE49-F238E27FC236}">
                <a16:creationId xmlns:a16="http://schemas.microsoft.com/office/drawing/2014/main" id="{4C07EA35-A1D3-7567-79E4-6951BB2BBB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57986" y="5189045"/>
            <a:ext cx="541338" cy="54133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695056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ghlihts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35F017E-A18F-34D9-DF22-6F07A4D32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5" y="494094"/>
            <a:ext cx="10866793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/>
              <a:t>NADPIS</a:t>
            </a:r>
            <a:endParaRPr lang="en-CZ"/>
          </a:p>
        </p:txBody>
      </p:sp>
      <p:sp>
        <p:nvSpPr>
          <p:cNvPr id="3" name="Google Shape;406;p21">
            <a:extLst>
              <a:ext uri="{FF2B5EF4-FFF2-40B4-BE49-F238E27FC236}">
                <a16:creationId xmlns:a16="http://schemas.microsoft.com/office/drawing/2014/main" id="{42C067AC-C5CF-E55F-A3D3-5AF728AF9E9A}"/>
              </a:ext>
            </a:extLst>
          </p:cNvPr>
          <p:cNvSpPr/>
          <p:nvPr/>
        </p:nvSpPr>
        <p:spPr>
          <a:xfrm rot="10800000" flipH="1">
            <a:off x="6233484" y="2540647"/>
            <a:ext cx="2520000" cy="3420000"/>
          </a:xfrm>
          <a:prstGeom prst="round2SameRect">
            <a:avLst>
              <a:gd name="adj1" fmla="val 5396"/>
              <a:gd name="adj2" fmla="val 0"/>
            </a:avLst>
          </a:prstGeom>
          <a:solidFill>
            <a:srgbClr val="F5F5F5">
              <a:alpha val="4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411;p21">
            <a:extLst>
              <a:ext uri="{FF2B5EF4-FFF2-40B4-BE49-F238E27FC236}">
                <a16:creationId xmlns:a16="http://schemas.microsoft.com/office/drawing/2014/main" id="{C7924B26-DBDD-B106-F33F-2C6F176A299B}"/>
              </a:ext>
            </a:extLst>
          </p:cNvPr>
          <p:cNvSpPr/>
          <p:nvPr/>
        </p:nvSpPr>
        <p:spPr>
          <a:xfrm rot="10800000" flipH="1">
            <a:off x="8995492" y="2554683"/>
            <a:ext cx="2520000" cy="3420000"/>
          </a:xfrm>
          <a:prstGeom prst="round2SameRect">
            <a:avLst>
              <a:gd name="adj1" fmla="val 5556"/>
              <a:gd name="adj2" fmla="val 0"/>
            </a:avLst>
          </a:prstGeom>
          <a:solidFill>
            <a:srgbClr val="F5F5F5">
              <a:alpha val="4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16;p21">
            <a:extLst>
              <a:ext uri="{FF2B5EF4-FFF2-40B4-BE49-F238E27FC236}">
                <a16:creationId xmlns:a16="http://schemas.microsoft.com/office/drawing/2014/main" id="{903F6726-592A-197A-BCB3-51657E8124A7}"/>
              </a:ext>
            </a:extLst>
          </p:cNvPr>
          <p:cNvSpPr/>
          <p:nvPr/>
        </p:nvSpPr>
        <p:spPr>
          <a:xfrm rot="10800000" flipH="1">
            <a:off x="709429" y="2554684"/>
            <a:ext cx="2520000" cy="3420000"/>
          </a:xfrm>
          <a:prstGeom prst="round2SameRect">
            <a:avLst>
              <a:gd name="adj1" fmla="val 5874"/>
              <a:gd name="adj2" fmla="val 0"/>
            </a:avLst>
          </a:prstGeom>
          <a:solidFill>
            <a:srgbClr val="F5F5F5">
              <a:alpha val="4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419;p21">
            <a:extLst>
              <a:ext uri="{FF2B5EF4-FFF2-40B4-BE49-F238E27FC236}">
                <a16:creationId xmlns:a16="http://schemas.microsoft.com/office/drawing/2014/main" id="{8592CF60-F6A3-8877-9D1E-8E049D01F2B6}"/>
              </a:ext>
            </a:extLst>
          </p:cNvPr>
          <p:cNvSpPr/>
          <p:nvPr/>
        </p:nvSpPr>
        <p:spPr>
          <a:xfrm>
            <a:off x="706245" y="1646528"/>
            <a:ext cx="2520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66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Neo Sans Pro LP Medium" panose="020B0504030504040204" pitchFamily="34" charset="0"/>
            </a:endParaRPr>
          </a:p>
        </p:txBody>
      </p:sp>
      <p:sp>
        <p:nvSpPr>
          <p:cNvPr id="18" name="Google Shape;421;p21">
            <a:extLst>
              <a:ext uri="{FF2B5EF4-FFF2-40B4-BE49-F238E27FC236}">
                <a16:creationId xmlns:a16="http://schemas.microsoft.com/office/drawing/2014/main" id="{1ECA2E42-1C2A-0C29-B543-BF1EE7EE7E15}"/>
              </a:ext>
            </a:extLst>
          </p:cNvPr>
          <p:cNvSpPr/>
          <p:nvPr/>
        </p:nvSpPr>
        <p:spPr>
          <a:xfrm rot="10800000" flipH="1">
            <a:off x="3467424" y="2540647"/>
            <a:ext cx="2520000" cy="3420000"/>
          </a:xfrm>
          <a:prstGeom prst="round2SameRect">
            <a:avLst>
              <a:gd name="adj1" fmla="val 6301"/>
              <a:gd name="adj2" fmla="val 0"/>
            </a:avLst>
          </a:prstGeom>
          <a:solidFill>
            <a:srgbClr val="F5F5F5">
              <a:alpha val="4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D583025A-0CF4-78CB-67CF-602199E1CA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7285" y="4167376"/>
            <a:ext cx="2160000" cy="1620000"/>
          </a:xfrm>
        </p:spPr>
        <p:txBody>
          <a:bodyPr/>
          <a:lstStyle>
            <a:lvl2pPr algn="ctr">
              <a:lnSpc>
                <a:spcPts val="2260"/>
              </a:lnSpc>
              <a:spcAft>
                <a:spcPts val="300"/>
              </a:spcAft>
              <a:defRPr sz="1600"/>
            </a:lvl2pPr>
            <a:lvl3pPr algn="ct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A9035EC1-E5DA-1140-AA2C-4EDCA56562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3051" y="4167376"/>
            <a:ext cx="2160000" cy="1620000"/>
          </a:xfrm>
        </p:spPr>
        <p:txBody>
          <a:bodyPr/>
          <a:lstStyle>
            <a:lvl2pPr algn="ctr">
              <a:lnSpc>
                <a:spcPts val="2260"/>
              </a:lnSpc>
              <a:spcAft>
                <a:spcPts val="300"/>
              </a:spcAft>
              <a:defRPr sz="1600">
                <a:solidFill>
                  <a:srgbClr val="FFC100"/>
                </a:solidFill>
              </a:defRPr>
            </a:lvl2pPr>
            <a:lvl3pPr algn="ct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EBBD675F-E586-AC54-697E-BA4C40A74F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3422" y="4167376"/>
            <a:ext cx="2160000" cy="1620000"/>
          </a:xfrm>
        </p:spPr>
        <p:txBody>
          <a:bodyPr/>
          <a:lstStyle>
            <a:lvl2pPr algn="ctr">
              <a:lnSpc>
                <a:spcPts val="2260"/>
              </a:lnSpc>
              <a:spcAft>
                <a:spcPts val="300"/>
              </a:spcAft>
              <a:defRPr sz="1600">
                <a:solidFill>
                  <a:srgbClr val="009BD7"/>
                </a:solidFill>
              </a:defRPr>
            </a:lvl2pPr>
            <a:lvl3pPr algn="ct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464F04DB-A143-BB84-6DDA-E688E6B6CD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78924" y="4167376"/>
            <a:ext cx="2160000" cy="1620000"/>
          </a:xfrm>
        </p:spPr>
        <p:txBody>
          <a:bodyPr/>
          <a:lstStyle>
            <a:lvl2pPr algn="ctr">
              <a:lnSpc>
                <a:spcPts val="2260"/>
              </a:lnSpc>
              <a:spcAft>
                <a:spcPts val="300"/>
              </a:spcAft>
              <a:defRPr sz="1600">
                <a:solidFill>
                  <a:srgbClr val="92D050"/>
                </a:solidFill>
              </a:defRPr>
            </a:lvl2pPr>
            <a:lvl3pPr algn="ct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1F7204A8-6508-42BB-038B-BED88B3510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245" y="1790528"/>
            <a:ext cx="2160000" cy="612000"/>
          </a:xfrm>
        </p:spPr>
        <p:txBody>
          <a:bodyPr anchor="ctr"/>
          <a:lstStyle>
            <a:lvl2pPr algn="ctr">
              <a:lnSpc>
                <a:spcPts val="2260"/>
              </a:lnSpc>
              <a:spcAft>
                <a:spcPts val="0"/>
              </a:spcAft>
              <a:defRPr b="0" i="0">
                <a:solidFill>
                  <a:schemeClr val="bg1"/>
                </a:solidFill>
                <a:latin typeface="Neo Sans Pro LP Medium" panose="020B0504030504040204" pitchFamily="34" charset="0"/>
              </a:defRPr>
            </a:lvl2pPr>
          </a:lstStyle>
          <a:p>
            <a:pPr lvl="1"/>
            <a:r>
              <a:rPr lang="en-GB"/>
              <a:t>POPISEK</a:t>
            </a:r>
            <a:endParaRPr lang="en-CZ"/>
          </a:p>
        </p:txBody>
      </p:sp>
      <p:sp>
        <p:nvSpPr>
          <p:cNvPr id="78" name="Google Shape;419;p21">
            <a:extLst>
              <a:ext uri="{FF2B5EF4-FFF2-40B4-BE49-F238E27FC236}">
                <a16:creationId xmlns:a16="http://schemas.microsoft.com/office/drawing/2014/main" id="{5AC2C06B-8A31-CE42-C4F1-2EF68A0EE647}"/>
              </a:ext>
            </a:extLst>
          </p:cNvPr>
          <p:cNvSpPr/>
          <p:nvPr userDrawn="1"/>
        </p:nvSpPr>
        <p:spPr>
          <a:xfrm>
            <a:off x="3464314" y="1646528"/>
            <a:ext cx="2520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C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Neo Sans Pro LP Medium" panose="020B0504030504040204" pitchFamily="34" charset="0"/>
            </a:endParaRPr>
          </a:p>
        </p:txBody>
      </p:sp>
      <p:sp>
        <p:nvSpPr>
          <p:cNvPr id="79" name="Text Placeholder 76">
            <a:extLst>
              <a:ext uri="{FF2B5EF4-FFF2-40B4-BE49-F238E27FC236}">
                <a16:creationId xmlns:a16="http://schemas.microsoft.com/office/drawing/2014/main" id="{0AA64A6B-934D-15B3-32C4-EF6D280057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4314" y="1790528"/>
            <a:ext cx="2160000" cy="612000"/>
          </a:xfrm>
        </p:spPr>
        <p:txBody>
          <a:bodyPr anchor="ctr"/>
          <a:lstStyle>
            <a:lvl2pPr algn="ctr">
              <a:lnSpc>
                <a:spcPts val="2260"/>
              </a:lnSpc>
              <a:spcAft>
                <a:spcPts val="0"/>
              </a:spcAft>
              <a:defRPr b="0" i="0">
                <a:solidFill>
                  <a:schemeClr val="bg1"/>
                </a:solidFill>
                <a:latin typeface="Neo Sans Pro LP Medium" panose="020B0504030504040204" pitchFamily="34" charset="0"/>
              </a:defRPr>
            </a:lvl2pPr>
          </a:lstStyle>
          <a:p>
            <a:pPr lvl="1"/>
            <a:r>
              <a:rPr lang="en-GB"/>
              <a:t>POPISEK</a:t>
            </a:r>
            <a:endParaRPr lang="en-CZ"/>
          </a:p>
        </p:txBody>
      </p:sp>
      <p:sp>
        <p:nvSpPr>
          <p:cNvPr id="80" name="Google Shape;419;p21">
            <a:extLst>
              <a:ext uri="{FF2B5EF4-FFF2-40B4-BE49-F238E27FC236}">
                <a16:creationId xmlns:a16="http://schemas.microsoft.com/office/drawing/2014/main" id="{2CD53E83-9F4B-8128-D970-FAB6B0EE3523}"/>
              </a:ext>
            </a:extLst>
          </p:cNvPr>
          <p:cNvSpPr/>
          <p:nvPr userDrawn="1"/>
        </p:nvSpPr>
        <p:spPr>
          <a:xfrm>
            <a:off x="6229816" y="1646528"/>
            <a:ext cx="2520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9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Neo Sans Pro LP Medium" panose="020B0504030504040204" pitchFamily="34" charset="0"/>
            </a:endParaRPr>
          </a:p>
        </p:txBody>
      </p:sp>
      <p:sp>
        <p:nvSpPr>
          <p:cNvPr id="81" name="Text Placeholder 76">
            <a:extLst>
              <a:ext uri="{FF2B5EF4-FFF2-40B4-BE49-F238E27FC236}">
                <a16:creationId xmlns:a16="http://schemas.microsoft.com/office/drawing/2014/main" id="{D6F46781-8FE1-3F10-2DD7-05CD5CA3EF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9816" y="1790528"/>
            <a:ext cx="2160000" cy="612000"/>
          </a:xfrm>
        </p:spPr>
        <p:txBody>
          <a:bodyPr anchor="ctr"/>
          <a:lstStyle>
            <a:lvl2pPr algn="ctr">
              <a:lnSpc>
                <a:spcPts val="2260"/>
              </a:lnSpc>
              <a:spcAft>
                <a:spcPts val="0"/>
              </a:spcAft>
              <a:defRPr b="0" i="0">
                <a:solidFill>
                  <a:schemeClr val="bg1"/>
                </a:solidFill>
                <a:latin typeface="Neo Sans Pro LP Medium" panose="020B0504030504040204" pitchFamily="34" charset="0"/>
              </a:defRPr>
            </a:lvl2pPr>
          </a:lstStyle>
          <a:p>
            <a:pPr lvl="1"/>
            <a:r>
              <a:rPr lang="en-GB"/>
              <a:t>POPISEK</a:t>
            </a:r>
            <a:endParaRPr lang="en-CZ"/>
          </a:p>
        </p:txBody>
      </p:sp>
      <p:sp>
        <p:nvSpPr>
          <p:cNvPr id="82" name="Google Shape;419;p21">
            <a:extLst>
              <a:ext uri="{FF2B5EF4-FFF2-40B4-BE49-F238E27FC236}">
                <a16:creationId xmlns:a16="http://schemas.microsoft.com/office/drawing/2014/main" id="{F5F5AE67-A48B-2CF3-8E16-A5EAB9238D69}"/>
              </a:ext>
            </a:extLst>
          </p:cNvPr>
          <p:cNvSpPr/>
          <p:nvPr userDrawn="1"/>
        </p:nvSpPr>
        <p:spPr>
          <a:xfrm>
            <a:off x="8995319" y="1646528"/>
            <a:ext cx="2520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Neo Sans Pro LP Medium" panose="020B0504030504040204" pitchFamily="34" charset="0"/>
            </a:endParaRPr>
          </a:p>
        </p:txBody>
      </p:sp>
      <p:sp>
        <p:nvSpPr>
          <p:cNvPr id="83" name="Text Placeholder 76">
            <a:extLst>
              <a:ext uri="{FF2B5EF4-FFF2-40B4-BE49-F238E27FC236}">
                <a16:creationId xmlns:a16="http://schemas.microsoft.com/office/drawing/2014/main" id="{C6CC9475-9C4D-0D60-1713-81C088CF7F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5319" y="1790528"/>
            <a:ext cx="2160000" cy="612000"/>
          </a:xfrm>
        </p:spPr>
        <p:txBody>
          <a:bodyPr anchor="ctr"/>
          <a:lstStyle>
            <a:lvl2pPr algn="ctr">
              <a:lnSpc>
                <a:spcPts val="2260"/>
              </a:lnSpc>
              <a:spcAft>
                <a:spcPts val="0"/>
              </a:spcAft>
              <a:defRPr b="0" i="0">
                <a:solidFill>
                  <a:schemeClr val="bg1"/>
                </a:solidFill>
                <a:latin typeface="Neo Sans Pro LP Medium" panose="020B0504030504040204" pitchFamily="34" charset="0"/>
              </a:defRPr>
            </a:lvl2pPr>
          </a:lstStyle>
          <a:p>
            <a:pPr lvl="1"/>
            <a:r>
              <a:rPr lang="en-GB"/>
              <a:t>POPISEK</a:t>
            </a:r>
            <a:endParaRPr lang="en-CZ"/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462F72EF-C8A6-A5DE-3612-ADFD948B9592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1516062" y="2911798"/>
            <a:ext cx="900000" cy="898464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86" name="Picture Placeholder 84">
            <a:extLst>
              <a:ext uri="{FF2B5EF4-FFF2-40B4-BE49-F238E27FC236}">
                <a16:creationId xmlns:a16="http://schemas.microsoft.com/office/drawing/2014/main" id="{4D1C0F60-4507-D591-E651-957779585970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274130" y="2911798"/>
            <a:ext cx="900000" cy="898464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87" name="Picture Placeholder 84">
            <a:extLst>
              <a:ext uri="{FF2B5EF4-FFF2-40B4-BE49-F238E27FC236}">
                <a16:creationId xmlns:a16="http://schemas.microsoft.com/office/drawing/2014/main" id="{D2C16B2C-64D8-78C0-AA2F-AA94095DD2C7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7047067" y="2911798"/>
            <a:ext cx="900000" cy="898464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88" name="Picture Placeholder 84">
            <a:extLst>
              <a:ext uri="{FF2B5EF4-FFF2-40B4-BE49-F238E27FC236}">
                <a16:creationId xmlns:a16="http://schemas.microsoft.com/office/drawing/2014/main" id="{80211C68-033E-E7DF-6BBB-D08DCF9224E1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812569" y="2911798"/>
            <a:ext cx="900000" cy="898464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319696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ghlihts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35F017E-A18F-34D9-DF22-6F07A4D32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5" y="494094"/>
            <a:ext cx="10831785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/>
              <a:t>NADPIS</a:t>
            </a:r>
            <a:endParaRPr lang="en-CZ"/>
          </a:p>
        </p:txBody>
      </p:sp>
      <p:sp>
        <p:nvSpPr>
          <p:cNvPr id="150" name="Google Shape;996;p34">
            <a:extLst>
              <a:ext uri="{FF2B5EF4-FFF2-40B4-BE49-F238E27FC236}">
                <a16:creationId xmlns:a16="http://schemas.microsoft.com/office/drawing/2014/main" id="{3F3CAE85-A4BC-D779-2F2B-C443F4F16DD6}"/>
              </a:ext>
            </a:extLst>
          </p:cNvPr>
          <p:cNvSpPr/>
          <p:nvPr userDrawn="1"/>
        </p:nvSpPr>
        <p:spPr>
          <a:xfrm>
            <a:off x="4304166" y="1539806"/>
            <a:ext cx="2015815" cy="1607627"/>
          </a:xfrm>
          <a:custGeom>
            <a:avLst/>
            <a:gdLst/>
            <a:ahLst/>
            <a:cxnLst/>
            <a:rect l="l" t="t" r="r" b="b"/>
            <a:pathLst>
              <a:path w="60032" h="47876" extrusionOk="0">
                <a:moveTo>
                  <a:pt x="53554" y="0"/>
                </a:moveTo>
                <a:cubicBezTo>
                  <a:pt x="28527" y="0"/>
                  <a:pt x="7322" y="16324"/>
                  <a:pt x="0" y="38898"/>
                </a:cubicBezTo>
                <a:lnTo>
                  <a:pt x="27646" y="47875"/>
                </a:lnTo>
                <a:cubicBezTo>
                  <a:pt x="31183" y="36957"/>
                  <a:pt x="41446" y="29052"/>
                  <a:pt x="53554" y="29052"/>
                </a:cubicBezTo>
                <a:lnTo>
                  <a:pt x="53554" y="23289"/>
                </a:lnTo>
                <a:cubicBezTo>
                  <a:pt x="53554" y="20098"/>
                  <a:pt x="55352" y="17181"/>
                  <a:pt x="58198" y="15752"/>
                </a:cubicBezTo>
                <a:lnTo>
                  <a:pt x="59591" y="15062"/>
                </a:lnTo>
                <a:cubicBezTo>
                  <a:pt x="60031" y="14847"/>
                  <a:pt x="60031" y="14216"/>
                  <a:pt x="59591" y="13990"/>
                </a:cubicBezTo>
                <a:lnTo>
                  <a:pt x="58198" y="13300"/>
                </a:lnTo>
                <a:cubicBezTo>
                  <a:pt x="55352" y="11871"/>
                  <a:pt x="53554" y="8966"/>
                  <a:pt x="53554" y="5775"/>
                </a:cubicBezTo>
                <a:lnTo>
                  <a:pt x="53554" y="0"/>
                </a:lnTo>
                <a:close/>
              </a:path>
            </a:pathLst>
          </a:custGeom>
          <a:solidFill>
            <a:srgbClr val="0066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997;p34">
            <a:extLst>
              <a:ext uri="{FF2B5EF4-FFF2-40B4-BE49-F238E27FC236}">
                <a16:creationId xmlns:a16="http://schemas.microsoft.com/office/drawing/2014/main" id="{2B9D993E-EA2A-3AE8-1A15-FFC0E97675E6}"/>
              </a:ext>
            </a:extLst>
          </p:cNvPr>
          <p:cNvSpPr/>
          <p:nvPr userDrawn="1"/>
        </p:nvSpPr>
        <p:spPr>
          <a:xfrm>
            <a:off x="4045493" y="2791675"/>
            <a:ext cx="1520087" cy="2167557"/>
          </a:xfrm>
          <a:custGeom>
            <a:avLst/>
            <a:gdLst/>
            <a:ahLst/>
            <a:cxnLst/>
            <a:rect l="l" t="t" r="r" b="b"/>
            <a:pathLst>
              <a:path w="45269" h="64551" extrusionOk="0">
                <a:moveTo>
                  <a:pt x="23339" y="1"/>
                </a:moveTo>
                <a:cubicBezTo>
                  <a:pt x="23186" y="1"/>
                  <a:pt x="23031" y="59"/>
                  <a:pt x="22908" y="185"/>
                </a:cubicBezTo>
                <a:lnTo>
                  <a:pt x="21825" y="1281"/>
                </a:lnTo>
                <a:cubicBezTo>
                  <a:pt x="20214" y="2917"/>
                  <a:pt x="18036" y="3795"/>
                  <a:pt x="15815" y="3795"/>
                </a:cubicBezTo>
                <a:cubicBezTo>
                  <a:pt x="14949" y="3795"/>
                  <a:pt x="14077" y="3662"/>
                  <a:pt x="13229" y="3388"/>
                </a:cubicBezTo>
                <a:lnTo>
                  <a:pt x="7740" y="1602"/>
                </a:lnTo>
                <a:lnTo>
                  <a:pt x="7740" y="1602"/>
                </a:lnTo>
                <a:cubicBezTo>
                  <a:pt x="1" y="25403"/>
                  <a:pt x="8966" y="50608"/>
                  <a:pt x="28183" y="64550"/>
                </a:cubicBezTo>
                <a:lnTo>
                  <a:pt x="45268" y="41036"/>
                </a:lnTo>
                <a:cubicBezTo>
                  <a:pt x="35970" y="34285"/>
                  <a:pt x="31636" y="22093"/>
                  <a:pt x="35374" y="10579"/>
                </a:cubicBezTo>
                <a:lnTo>
                  <a:pt x="29885" y="8793"/>
                </a:lnTo>
                <a:cubicBezTo>
                  <a:pt x="26849" y="7805"/>
                  <a:pt x="24635" y="5198"/>
                  <a:pt x="24159" y="2043"/>
                </a:cubicBezTo>
                <a:lnTo>
                  <a:pt x="23932" y="507"/>
                </a:lnTo>
                <a:cubicBezTo>
                  <a:pt x="23886" y="192"/>
                  <a:pt x="23617" y="1"/>
                  <a:pt x="233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998;p34">
            <a:extLst>
              <a:ext uri="{FF2B5EF4-FFF2-40B4-BE49-F238E27FC236}">
                <a16:creationId xmlns:a16="http://schemas.microsoft.com/office/drawing/2014/main" id="{6E6D6ED6-AC54-279C-20DE-CD8F8861C122}"/>
              </a:ext>
            </a:extLst>
          </p:cNvPr>
          <p:cNvSpPr/>
          <p:nvPr userDrawn="1"/>
        </p:nvSpPr>
        <p:spPr>
          <a:xfrm>
            <a:off x="4991746" y="4168282"/>
            <a:ext cx="2222526" cy="1150718"/>
          </a:xfrm>
          <a:custGeom>
            <a:avLst/>
            <a:gdLst/>
            <a:ahLst/>
            <a:cxnLst/>
            <a:rect l="l" t="t" r="r" b="b"/>
            <a:pathLst>
              <a:path w="66188" h="34269" extrusionOk="0">
                <a:moveTo>
                  <a:pt x="17074" y="1"/>
                </a:moveTo>
                <a:lnTo>
                  <a:pt x="13681" y="4680"/>
                </a:lnTo>
                <a:cubicBezTo>
                  <a:pt x="12087" y="6874"/>
                  <a:pt x="9548" y="8140"/>
                  <a:pt x="6878" y="8140"/>
                </a:cubicBezTo>
                <a:cubicBezTo>
                  <a:pt x="6418" y="8140"/>
                  <a:pt x="5954" y="8103"/>
                  <a:pt x="5490" y="8026"/>
                </a:cubicBezTo>
                <a:lnTo>
                  <a:pt x="3966" y="7776"/>
                </a:lnTo>
                <a:cubicBezTo>
                  <a:pt x="3930" y="7770"/>
                  <a:pt x="3895" y="7767"/>
                  <a:pt x="3861" y="7767"/>
                </a:cubicBezTo>
                <a:cubicBezTo>
                  <a:pt x="3427" y="7767"/>
                  <a:pt x="3125" y="8236"/>
                  <a:pt x="3335" y="8645"/>
                </a:cubicBezTo>
                <a:lnTo>
                  <a:pt x="4049" y="10014"/>
                </a:lnTo>
                <a:cubicBezTo>
                  <a:pt x="5513" y="12848"/>
                  <a:pt x="5263" y="16265"/>
                  <a:pt x="3394" y="18848"/>
                </a:cubicBezTo>
                <a:lnTo>
                  <a:pt x="1" y="23516"/>
                </a:lnTo>
                <a:cubicBezTo>
                  <a:pt x="9991" y="30773"/>
                  <a:pt x="21565" y="34269"/>
                  <a:pt x="33034" y="34269"/>
                </a:cubicBezTo>
                <a:cubicBezTo>
                  <a:pt x="44803" y="34269"/>
                  <a:pt x="56462" y="30588"/>
                  <a:pt x="66188" y="23516"/>
                </a:cubicBezTo>
                <a:lnTo>
                  <a:pt x="49102" y="13"/>
                </a:lnTo>
                <a:cubicBezTo>
                  <a:pt x="44401" y="3430"/>
                  <a:pt x="38763" y="5209"/>
                  <a:pt x="33070" y="5209"/>
                </a:cubicBezTo>
                <a:cubicBezTo>
                  <a:pt x="27518" y="5209"/>
                  <a:pt x="21913" y="3516"/>
                  <a:pt x="17074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999;p34">
            <a:extLst>
              <a:ext uri="{FF2B5EF4-FFF2-40B4-BE49-F238E27FC236}">
                <a16:creationId xmlns:a16="http://schemas.microsoft.com/office/drawing/2014/main" id="{BCE3B893-4179-203C-A405-2C8C3DD408D6}"/>
              </a:ext>
            </a:extLst>
          </p:cNvPr>
          <p:cNvSpPr/>
          <p:nvPr userDrawn="1"/>
        </p:nvSpPr>
        <p:spPr>
          <a:xfrm>
            <a:off x="6639213" y="2844256"/>
            <a:ext cx="1507294" cy="2113764"/>
          </a:xfrm>
          <a:custGeom>
            <a:avLst/>
            <a:gdLst/>
            <a:ahLst/>
            <a:cxnLst/>
            <a:rect l="l" t="t" r="r" b="b"/>
            <a:pathLst>
              <a:path w="44888" h="62949" extrusionOk="0">
                <a:moveTo>
                  <a:pt x="37541" y="0"/>
                </a:moveTo>
                <a:lnTo>
                  <a:pt x="9895" y="8978"/>
                </a:lnTo>
                <a:cubicBezTo>
                  <a:pt x="13455" y="19908"/>
                  <a:pt x="9799" y="32326"/>
                  <a:pt x="1" y="39434"/>
                </a:cubicBezTo>
                <a:lnTo>
                  <a:pt x="3394" y="44113"/>
                </a:lnTo>
                <a:cubicBezTo>
                  <a:pt x="5263" y="46685"/>
                  <a:pt x="5525" y="50102"/>
                  <a:pt x="4061" y="52935"/>
                </a:cubicBezTo>
                <a:lnTo>
                  <a:pt x="3346" y="54305"/>
                </a:lnTo>
                <a:cubicBezTo>
                  <a:pt x="3125" y="54713"/>
                  <a:pt x="3437" y="55183"/>
                  <a:pt x="3872" y="55183"/>
                </a:cubicBezTo>
                <a:cubicBezTo>
                  <a:pt x="3907" y="55183"/>
                  <a:pt x="3942" y="55180"/>
                  <a:pt x="3977" y="55174"/>
                </a:cubicBezTo>
                <a:lnTo>
                  <a:pt x="5501" y="54924"/>
                </a:lnTo>
                <a:cubicBezTo>
                  <a:pt x="5963" y="54847"/>
                  <a:pt x="6426" y="54809"/>
                  <a:pt x="6884" y="54809"/>
                </a:cubicBezTo>
                <a:cubicBezTo>
                  <a:pt x="9548" y="54809"/>
                  <a:pt x="12088" y="56077"/>
                  <a:pt x="13693" y="58281"/>
                </a:cubicBezTo>
                <a:lnTo>
                  <a:pt x="17086" y="62949"/>
                </a:lnTo>
                <a:cubicBezTo>
                  <a:pt x="37327" y="48244"/>
                  <a:pt x="44887" y="22575"/>
                  <a:pt x="37541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001;p34">
            <a:extLst>
              <a:ext uri="{FF2B5EF4-FFF2-40B4-BE49-F238E27FC236}">
                <a16:creationId xmlns:a16="http://schemas.microsoft.com/office/drawing/2014/main" id="{8FBD9D28-AAA4-F706-F7CE-6CCD675E62B0}"/>
              </a:ext>
            </a:extLst>
          </p:cNvPr>
          <p:cNvSpPr/>
          <p:nvPr userDrawn="1"/>
        </p:nvSpPr>
        <p:spPr>
          <a:xfrm>
            <a:off x="6101115" y="1539000"/>
            <a:ext cx="1798322" cy="1661690"/>
          </a:xfrm>
          <a:custGeom>
            <a:avLst/>
            <a:gdLst/>
            <a:ahLst/>
            <a:cxnLst/>
            <a:rect l="l" t="t" r="r" b="b"/>
            <a:pathLst>
              <a:path w="53555" h="49486" extrusionOk="0">
                <a:moveTo>
                  <a:pt x="29" y="1"/>
                </a:moveTo>
                <a:cubicBezTo>
                  <a:pt x="19" y="1"/>
                  <a:pt x="10" y="1"/>
                  <a:pt x="1" y="1"/>
                </a:cubicBezTo>
                <a:lnTo>
                  <a:pt x="1" y="29064"/>
                </a:lnTo>
                <a:cubicBezTo>
                  <a:pt x="10" y="29064"/>
                  <a:pt x="19" y="29064"/>
                  <a:pt x="29" y="29064"/>
                </a:cubicBezTo>
                <a:cubicBezTo>
                  <a:pt x="11508" y="29064"/>
                  <a:pt x="22173" y="36383"/>
                  <a:pt x="25909" y="47887"/>
                </a:cubicBezTo>
                <a:lnTo>
                  <a:pt x="31397" y="46101"/>
                </a:lnTo>
                <a:cubicBezTo>
                  <a:pt x="32251" y="45824"/>
                  <a:pt x="33128" y="45689"/>
                  <a:pt x="33997" y="45689"/>
                </a:cubicBezTo>
                <a:cubicBezTo>
                  <a:pt x="36221" y="45689"/>
                  <a:pt x="38396" y="46571"/>
                  <a:pt x="40006" y="48197"/>
                </a:cubicBezTo>
                <a:lnTo>
                  <a:pt x="41089" y="49304"/>
                </a:lnTo>
                <a:cubicBezTo>
                  <a:pt x="41210" y="49429"/>
                  <a:pt x="41361" y="49485"/>
                  <a:pt x="41509" y="49485"/>
                </a:cubicBezTo>
                <a:cubicBezTo>
                  <a:pt x="41786" y="49485"/>
                  <a:pt x="42055" y="49289"/>
                  <a:pt x="42101" y="48971"/>
                </a:cubicBezTo>
                <a:lnTo>
                  <a:pt x="42339" y="47447"/>
                </a:lnTo>
                <a:cubicBezTo>
                  <a:pt x="42816" y="44292"/>
                  <a:pt x="45030" y="41672"/>
                  <a:pt x="48054" y="40696"/>
                </a:cubicBezTo>
                <a:lnTo>
                  <a:pt x="53555" y="38910"/>
                </a:lnTo>
                <a:cubicBezTo>
                  <a:pt x="45819" y="15119"/>
                  <a:pt x="23759" y="1"/>
                  <a:pt x="29" y="1"/>
                </a:cubicBezTo>
                <a:close/>
              </a:path>
            </a:pathLst>
          </a:custGeom>
          <a:solidFill>
            <a:srgbClr val="009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026;p34">
            <a:extLst>
              <a:ext uri="{FF2B5EF4-FFF2-40B4-BE49-F238E27FC236}">
                <a16:creationId xmlns:a16="http://schemas.microsoft.com/office/drawing/2014/main" id="{D9400AA3-7294-2247-F4E7-B7F5DFE046C9}"/>
              </a:ext>
            </a:extLst>
          </p:cNvPr>
          <p:cNvSpPr/>
          <p:nvPr userDrawn="1"/>
        </p:nvSpPr>
        <p:spPr>
          <a:xfrm>
            <a:off x="5930815" y="1539806"/>
            <a:ext cx="389046" cy="991924"/>
          </a:xfrm>
          <a:custGeom>
            <a:avLst/>
            <a:gdLst/>
            <a:ahLst/>
            <a:cxnLst/>
            <a:rect l="l" t="t" r="r" b="b"/>
            <a:pathLst>
              <a:path w="11586" h="29540" extrusionOk="0">
                <a:moveTo>
                  <a:pt x="5061" y="0"/>
                </a:moveTo>
                <a:cubicBezTo>
                  <a:pt x="3418" y="0"/>
                  <a:pt x="1679" y="84"/>
                  <a:pt x="1" y="227"/>
                </a:cubicBezTo>
                <a:lnTo>
                  <a:pt x="1" y="29540"/>
                </a:lnTo>
                <a:cubicBezTo>
                  <a:pt x="1656" y="29218"/>
                  <a:pt x="3418" y="29063"/>
                  <a:pt x="5061" y="29063"/>
                </a:cubicBezTo>
                <a:lnTo>
                  <a:pt x="5061" y="23289"/>
                </a:lnTo>
                <a:cubicBezTo>
                  <a:pt x="5061" y="20098"/>
                  <a:pt x="6882" y="17181"/>
                  <a:pt x="9728" y="15764"/>
                </a:cubicBezTo>
                <a:lnTo>
                  <a:pt x="11133" y="15062"/>
                </a:lnTo>
                <a:cubicBezTo>
                  <a:pt x="11574" y="14847"/>
                  <a:pt x="11585" y="14216"/>
                  <a:pt x="11145" y="13990"/>
                </a:cubicBezTo>
                <a:lnTo>
                  <a:pt x="9728" y="13300"/>
                </a:lnTo>
                <a:cubicBezTo>
                  <a:pt x="6882" y="11871"/>
                  <a:pt x="5061" y="8966"/>
                  <a:pt x="5061" y="5775"/>
                </a:cubicBezTo>
                <a:lnTo>
                  <a:pt x="5061" y="0"/>
                </a:lnTo>
                <a:close/>
              </a:path>
            </a:pathLst>
          </a:custGeom>
          <a:solidFill>
            <a:srgbClr val="0066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5" name="Google Shape;1030;p34">
            <a:extLst>
              <a:ext uri="{FF2B5EF4-FFF2-40B4-BE49-F238E27FC236}">
                <a16:creationId xmlns:a16="http://schemas.microsoft.com/office/drawing/2014/main" id="{681E04A8-1EA2-1FF0-B73D-9363A744222C}"/>
              </a:ext>
            </a:extLst>
          </p:cNvPr>
          <p:cNvCxnSpPr>
            <a:cxnSpLocks/>
          </p:cNvCxnSpPr>
          <p:nvPr/>
        </p:nvCxnSpPr>
        <p:spPr>
          <a:xfrm>
            <a:off x="2011917" y="1773200"/>
            <a:ext cx="2700000" cy="0"/>
          </a:xfrm>
          <a:prstGeom prst="straightConnector1">
            <a:avLst/>
          </a:prstGeom>
          <a:noFill/>
          <a:ln w="25400" cap="rnd" cmpd="sng">
            <a:solidFill>
              <a:srgbClr val="0066AD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197" name="Text Placeholder 6">
            <a:extLst>
              <a:ext uri="{FF2B5EF4-FFF2-40B4-BE49-F238E27FC236}">
                <a16:creationId xmlns:a16="http://schemas.microsoft.com/office/drawing/2014/main" id="{5765F9F4-BA3A-B739-17F4-8C79EBFE2D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995" y="1536086"/>
            <a:ext cx="3533801" cy="1255589"/>
          </a:xfrm>
        </p:spPr>
        <p:txBody>
          <a:bodyPr/>
          <a:lstStyle>
            <a:lvl2pPr algn="l">
              <a:lnSpc>
                <a:spcPts val="2860"/>
              </a:lnSpc>
              <a:spcAft>
                <a:spcPts val="600"/>
              </a:spcAft>
              <a:defRPr sz="2000"/>
            </a:lvl2pPr>
            <a:lvl3pPr algn="l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/>
              <a:t>Popisek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  <a:r>
              <a:rPr lang="cs-CZ" noProof="0" err="1"/>
              <a:t>Morbi</a:t>
            </a:r>
            <a:r>
              <a:rPr lang="cs-CZ" noProof="0"/>
              <a:t> </a:t>
            </a:r>
            <a:r>
              <a:rPr lang="cs-CZ" noProof="0" err="1"/>
              <a:t>fermentum</a:t>
            </a:r>
            <a:r>
              <a:rPr lang="cs-CZ" noProof="0"/>
              <a:t>.</a:t>
            </a:r>
          </a:p>
        </p:txBody>
      </p:sp>
      <p:cxnSp>
        <p:nvCxnSpPr>
          <p:cNvPr id="202" name="Google Shape;1030;p34">
            <a:extLst>
              <a:ext uri="{FF2B5EF4-FFF2-40B4-BE49-F238E27FC236}">
                <a16:creationId xmlns:a16="http://schemas.microsoft.com/office/drawing/2014/main" id="{910D6EFF-FC87-0D2E-FAE9-0435A3D0A669}"/>
              </a:ext>
            </a:extLst>
          </p:cNvPr>
          <p:cNvCxnSpPr>
            <a:cxnSpLocks/>
          </p:cNvCxnSpPr>
          <p:nvPr userDrawn="1"/>
        </p:nvCxnSpPr>
        <p:spPr>
          <a:xfrm>
            <a:off x="2011917" y="3883621"/>
            <a:ext cx="2160000" cy="0"/>
          </a:xfrm>
          <a:prstGeom prst="straightConnector1">
            <a:avLst/>
          </a:prstGeom>
          <a:noFill/>
          <a:ln w="25400" cap="rnd" cmpd="sng">
            <a:solidFill>
              <a:srgbClr val="FFC100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03" name="Text Placeholder 6">
            <a:extLst>
              <a:ext uri="{FF2B5EF4-FFF2-40B4-BE49-F238E27FC236}">
                <a16:creationId xmlns:a16="http://schemas.microsoft.com/office/drawing/2014/main" id="{DE181263-C035-EB6A-02A5-412D83873E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995" y="3646507"/>
            <a:ext cx="3533801" cy="1255589"/>
          </a:xfrm>
        </p:spPr>
        <p:txBody>
          <a:bodyPr/>
          <a:lstStyle>
            <a:lvl2pPr algn="l">
              <a:lnSpc>
                <a:spcPts val="2860"/>
              </a:lnSpc>
              <a:spcAft>
                <a:spcPts val="600"/>
              </a:spcAft>
              <a:defRPr sz="2000">
                <a:solidFill>
                  <a:srgbClr val="FFC100"/>
                </a:solidFill>
              </a:defRPr>
            </a:lvl2pPr>
            <a:lvl3pPr algn="l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/>
              <a:t>Popisek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  <a:r>
              <a:rPr lang="cs-CZ" noProof="0" err="1"/>
              <a:t>Morbi</a:t>
            </a:r>
            <a:r>
              <a:rPr lang="cs-CZ" noProof="0"/>
              <a:t> </a:t>
            </a:r>
            <a:r>
              <a:rPr lang="cs-CZ" noProof="0" err="1"/>
              <a:t>fermentum</a:t>
            </a:r>
            <a:r>
              <a:rPr lang="cs-CZ" noProof="0"/>
              <a:t>.</a:t>
            </a:r>
          </a:p>
        </p:txBody>
      </p:sp>
      <p:sp>
        <p:nvSpPr>
          <p:cNvPr id="205" name="Text Placeholder 6">
            <a:extLst>
              <a:ext uri="{FF2B5EF4-FFF2-40B4-BE49-F238E27FC236}">
                <a16:creationId xmlns:a16="http://schemas.microsoft.com/office/drawing/2014/main" id="{670BEF57-D1A1-0131-7C84-41CA44BA19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46510" y="1536086"/>
            <a:ext cx="3533801" cy="1255589"/>
          </a:xfrm>
        </p:spPr>
        <p:txBody>
          <a:bodyPr/>
          <a:lstStyle>
            <a:lvl2pPr algn="r">
              <a:lnSpc>
                <a:spcPts val="2860"/>
              </a:lnSpc>
              <a:spcAft>
                <a:spcPts val="600"/>
              </a:spcAft>
              <a:defRPr sz="2000">
                <a:solidFill>
                  <a:srgbClr val="009BD7"/>
                </a:solidFill>
              </a:defRPr>
            </a:lvl2pPr>
            <a:lvl3pPr algn="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/>
              <a:t>Popisek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  <a:r>
              <a:rPr lang="cs-CZ" noProof="0" err="1"/>
              <a:t>Morbi</a:t>
            </a:r>
            <a:r>
              <a:rPr lang="cs-CZ" noProof="0"/>
              <a:t> </a:t>
            </a:r>
            <a:r>
              <a:rPr lang="cs-CZ" noProof="0" err="1"/>
              <a:t>fermentum</a:t>
            </a:r>
            <a:r>
              <a:rPr lang="cs-CZ" noProof="0"/>
              <a:t>.</a:t>
            </a:r>
          </a:p>
        </p:txBody>
      </p:sp>
      <p:cxnSp>
        <p:nvCxnSpPr>
          <p:cNvPr id="206" name="Google Shape;1030;p34">
            <a:extLst>
              <a:ext uri="{FF2B5EF4-FFF2-40B4-BE49-F238E27FC236}">
                <a16:creationId xmlns:a16="http://schemas.microsoft.com/office/drawing/2014/main" id="{D464DFB1-0E2F-1936-DC30-825BC0328FFB}"/>
              </a:ext>
            </a:extLst>
          </p:cNvPr>
          <p:cNvCxnSpPr>
            <a:cxnSpLocks/>
          </p:cNvCxnSpPr>
          <p:nvPr userDrawn="1"/>
        </p:nvCxnSpPr>
        <p:spPr>
          <a:xfrm>
            <a:off x="7409108" y="1773200"/>
            <a:ext cx="2700000" cy="0"/>
          </a:xfrm>
          <a:prstGeom prst="straightConnector1">
            <a:avLst/>
          </a:prstGeom>
          <a:noFill/>
          <a:ln w="25400" cap="rnd" cmpd="sng">
            <a:solidFill>
              <a:srgbClr val="009BD7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07" name="Text Placeholder 6">
            <a:extLst>
              <a:ext uri="{FF2B5EF4-FFF2-40B4-BE49-F238E27FC236}">
                <a16:creationId xmlns:a16="http://schemas.microsoft.com/office/drawing/2014/main" id="{F8DB290D-4AF4-75D3-ACD6-19E397971E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6510" y="3643950"/>
            <a:ext cx="3533801" cy="1255589"/>
          </a:xfrm>
        </p:spPr>
        <p:txBody>
          <a:bodyPr/>
          <a:lstStyle>
            <a:lvl2pPr algn="r">
              <a:lnSpc>
                <a:spcPts val="2860"/>
              </a:lnSpc>
              <a:spcAft>
                <a:spcPts val="600"/>
              </a:spcAft>
              <a:defRPr sz="2000">
                <a:solidFill>
                  <a:srgbClr val="702FA0"/>
                </a:solidFill>
              </a:defRPr>
            </a:lvl2pPr>
            <a:lvl3pPr algn="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/>
              <a:t>Popisek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  <a:r>
              <a:rPr lang="cs-CZ" noProof="0" err="1"/>
              <a:t>Morbi</a:t>
            </a:r>
            <a:r>
              <a:rPr lang="cs-CZ" noProof="0"/>
              <a:t> </a:t>
            </a:r>
            <a:r>
              <a:rPr lang="cs-CZ" noProof="0" err="1"/>
              <a:t>fermentum</a:t>
            </a:r>
            <a:r>
              <a:rPr lang="cs-CZ" noProof="0"/>
              <a:t>.</a:t>
            </a:r>
          </a:p>
        </p:txBody>
      </p:sp>
      <p:cxnSp>
        <p:nvCxnSpPr>
          <p:cNvPr id="208" name="Google Shape;1030;p34">
            <a:extLst>
              <a:ext uri="{FF2B5EF4-FFF2-40B4-BE49-F238E27FC236}">
                <a16:creationId xmlns:a16="http://schemas.microsoft.com/office/drawing/2014/main" id="{B2486849-29E5-2076-2C9B-A0B1272B5DE1}"/>
              </a:ext>
            </a:extLst>
          </p:cNvPr>
          <p:cNvCxnSpPr>
            <a:cxnSpLocks/>
          </p:cNvCxnSpPr>
          <p:nvPr userDrawn="1"/>
        </p:nvCxnSpPr>
        <p:spPr>
          <a:xfrm>
            <a:off x="8146507" y="3881064"/>
            <a:ext cx="1980000" cy="0"/>
          </a:xfrm>
          <a:prstGeom prst="straightConnector1">
            <a:avLst/>
          </a:prstGeom>
          <a:noFill/>
          <a:ln w="25400" cap="rnd" cmpd="sng">
            <a:solidFill>
              <a:srgbClr val="702FA0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210" name="Google Shape;1030;p34">
            <a:extLst>
              <a:ext uri="{FF2B5EF4-FFF2-40B4-BE49-F238E27FC236}">
                <a16:creationId xmlns:a16="http://schemas.microsoft.com/office/drawing/2014/main" id="{98EA407D-C97C-7137-4C0C-8EECBEDA541E}"/>
              </a:ext>
            </a:extLst>
          </p:cNvPr>
          <p:cNvCxnSpPr>
            <a:cxnSpLocks/>
          </p:cNvCxnSpPr>
          <p:nvPr userDrawn="1"/>
        </p:nvCxnSpPr>
        <p:spPr>
          <a:xfrm flipV="1">
            <a:off x="6024683" y="5426927"/>
            <a:ext cx="0" cy="1142066"/>
          </a:xfrm>
          <a:prstGeom prst="straightConnector1">
            <a:avLst/>
          </a:prstGeom>
          <a:noFill/>
          <a:ln w="25400" cap="rnd" cmpd="sng">
            <a:solidFill>
              <a:srgbClr val="92D050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13" name="Text Placeholder 6">
            <a:extLst>
              <a:ext uri="{FF2B5EF4-FFF2-40B4-BE49-F238E27FC236}">
                <a16:creationId xmlns:a16="http://schemas.microsoft.com/office/drawing/2014/main" id="{4D49AD4D-147D-F420-8ACC-ABBFAA9050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9861" y="5584949"/>
            <a:ext cx="3533801" cy="1055638"/>
          </a:xfrm>
        </p:spPr>
        <p:txBody>
          <a:bodyPr/>
          <a:lstStyle>
            <a:lvl2pPr algn="l">
              <a:lnSpc>
                <a:spcPts val="2860"/>
              </a:lnSpc>
              <a:spcAft>
                <a:spcPts val="600"/>
              </a:spcAft>
              <a:defRPr sz="2000">
                <a:solidFill>
                  <a:srgbClr val="70AD47"/>
                </a:solidFill>
              </a:defRPr>
            </a:lvl2pPr>
            <a:lvl3pPr algn="l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/>
              <a:t>Popisek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  <a:r>
              <a:rPr lang="cs-CZ" noProof="0" err="1"/>
              <a:t>Morbi</a:t>
            </a:r>
            <a:r>
              <a:rPr lang="cs-CZ" noProof="0"/>
              <a:t> </a:t>
            </a:r>
            <a:r>
              <a:rPr lang="cs-CZ" noProof="0" err="1"/>
              <a:t>fermentum</a:t>
            </a:r>
            <a:r>
              <a:rPr lang="cs-CZ" noProof="0"/>
              <a:t>.</a:t>
            </a:r>
          </a:p>
        </p:txBody>
      </p:sp>
      <p:sp>
        <p:nvSpPr>
          <p:cNvPr id="215" name="Picture Placeholder 214">
            <a:extLst>
              <a:ext uri="{FF2B5EF4-FFF2-40B4-BE49-F238E27FC236}">
                <a16:creationId xmlns:a16="http://schemas.microsoft.com/office/drawing/2014/main" id="{9918CD5E-23A9-778D-AC54-03C2A3B47B87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905543" y="2007838"/>
            <a:ext cx="648000" cy="64643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216" name="Picture Placeholder 214">
            <a:extLst>
              <a:ext uri="{FF2B5EF4-FFF2-40B4-BE49-F238E27FC236}">
                <a16:creationId xmlns:a16="http://schemas.microsoft.com/office/drawing/2014/main" id="{6F2DDC24-CBC4-A071-BAC0-48EC60735393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626611" y="2007838"/>
            <a:ext cx="648000" cy="64643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217" name="Picture Placeholder 214">
            <a:extLst>
              <a:ext uri="{FF2B5EF4-FFF2-40B4-BE49-F238E27FC236}">
                <a16:creationId xmlns:a16="http://schemas.microsoft.com/office/drawing/2014/main" id="{7601E5D9-E374-57BE-93DA-06872B0C626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444064" y="3479799"/>
            <a:ext cx="648000" cy="64643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218" name="Picture Placeholder 214">
            <a:extLst>
              <a:ext uri="{FF2B5EF4-FFF2-40B4-BE49-F238E27FC236}">
                <a16:creationId xmlns:a16="http://schemas.microsoft.com/office/drawing/2014/main" id="{F28AA3F0-72EC-1612-A502-FD4A192ADF0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115430" y="3479799"/>
            <a:ext cx="648000" cy="64643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219" name="Picture Placeholder 214">
            <a:extLst>
              <a:ext uri="{FF2B5EF4-FFF2-40B4-BE49-F238E27FC236}">
                <a16:creationId xmlns:a16="http://schemas.microsoft.com/office/drawing/2014/main" id="{5ECADBE1-FA3B-C850-A048-17AA4E419E05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715865" y="4505710"/>
            <a:ext cx="648000" cy="64643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48641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F8C241-DDD9-35B9-E27F-3323E5FEF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10717466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/>
              <a:t>NADPIS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604476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ighlihts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954;p32">
            <a:extLst>
              <a:ext uri="{FF2B5EF4-FFF2-40B4-BE49-F238E27FC236}">
                <a16:creationId xmlns:a16="http://schemas.microsoft.com/office/drawing/2014/main" id="{D5A32DCB-88D4-BAA2-6F42-7ACC4B0F1065}"/>
              </a:ext>
            </a:extLst>
          </p:cNvPr>
          <p:cNvSpPr/>
          <p:nvPr/>
        </p:nvSpPr>
        <p:spPr>
          <a:xfrm>
            <a:off x="6096000" y="5327737"/>
            <a:ext cx="5590094" cy="672961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200">
              <a:solidFill>
                <a:schemeClr val="bg2">
                  <a:lumMod val="50000"/>
                </a:schemeClr>
              </a:solidFill>
              <a:latin typeface="Neo Sans Pro LP" panose="020B0504030504040204" pitchFamily="34" charset="0"/>
              <a:ea typeface="Roboto"/>
              <a:cs typeface="Roboto"/>
              <a:sym typeface="Roboto"/>
            </a:endParaRPr>
          </a:p>
        </p:txBody>
      </p:sp>
      <p:cxnSp>
        <p:nvCxnSpPr>
          <p:cNvPr id="239" name="Google Shape;955;p32">
            <a:extLst>
              <a:ext uri="{FF2B5EF4-FFF2-40B4-BE49-F238E27FC236}">
                <a16:creationId xmlns:a16="http://schemas.microsoft.com/office/drawing/2014/main" id="{FBD8DE23-0743-ABB1-A001-44C7D8C41904}"/>
              </a:ext>
            </a:extLst>
          </p:cNvPr>
          <p:cNvCxnSpPr>
            <a:stCxn id="237" idx="3"/>
            <a:endCxn id="238" idx="1"/>
          </p:cNvCxnSpPr>
          <p:nvPr/>
        </p:nvCxnSpPr>
        <p:spPr>
          <a:xfrm flipV="1">
            <a:off x="5394129" y="5664218"/>
            <a:ext cx="701871" cy="1217"/>
          </a:xfrm>
          <a:prstGeom prst="straightConnector1">
            <a:avLst/>
          </a:prstGeom>
          <a:noFill/>
          <a:ln w="19050" cap="rnd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34" name="Google Shape;950;p32">
            <a:extLst>
              <a:ext uri="{FF2B5EF4-FFF2-40B4-BE49-F238E27FC236}">
                <a16:creationId xmlns:a16="http://schemas.microsoft.com/office/drawing/2014/main" id="{A4986137-B9C9-C703-8968-EB339C27A292}"/>
              </a:ext>
            </a:extLst>
          </p:cNvPr>
          <p:cNvSpPr/>
          <p:nvPr/>
        </p:nvSpPr>
        <p:spPr>
          <a:xfrm>
            <a:off x="5496141" y="4335264"/>
            <a:ext cx="5580000" cy="7200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200">
              <a:solidFill>
                <a:schemeClr val="bg2">
                  <a:lumMod val="50000"/>
                </a:schemeClr>
              </a:solidFill>
              <a:latin typeface="Neo Sans Pro LP" panose="020B0504030504040204" pitchFamily="34" charset="0"/>
              <a:ea typeface="Roboto"/>
              <a:cs typeface="Roboto"/>
              <a:sym typeface="Roboto"/>
            </a:endParaRPr>
          </a:p>
        </p:txBody>
      </p:sp>
      <p:cxnSp>
        <p:nvCxnSpPr>
          <p:cNvPr id="235" name="Google Shape;951;p32">
            <a:extLst>
              <a:ext uri="{FF2B5EF4-FFF2-40B4-BE49-F238E27FC236}">
                <a16:creationId xmlns:a16="http://schemas.microsoft.com/office/drawing/2014/main" id="{0C7638EC-9E2E-068C-6BEF-CF315A34827E}"/>
              </a:ext>
            </a:extLst>
          </p:cNvPr>
          <p:cNvCxnSpPr>
            <a:stCxn id="233" idx="3"/>
            <a:endCxn id="234" idx="1"/>
          </p:cNvCxnSpPr>
          <p:nvPr/>
        </p:nvCxnSpPr>
        <p:spPr>
          <a:xfrm flipV="1">
            <a:off x="4794272" y="4695264"/>
            <a:ext cx="701869" cy="7419"/>
          </a:xfrm>
          <a:prstGeom prst="straightConnector1">
            <a:avLst/>
          </a:prstGeom>
          <a:noFill/>
          <a:ln w="19050" cap="rnd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30" name="Google Shape;945;p32">
            <a:extLst>
              <a:ext uri="{FF2B5EF4-FFF2-40B4-BE49-F238E27FC236}">
                <a16:creationId xmlns:a16="http://schemas.microsoft.com/office/drawing/2014/main" id="{9CE54733-4DF9-0FD8-BABE-B93EC27D7D84}"/>
              </a:ext>
            </a:extLst>
          </p:cNvPr>
          <p:cNvSpPr/>
          <p:nvPr/>
        </p:nvSpPr>
        <p:spPr>
          <a:xfrm>
            <a:off x="4896289" y="3372512"/>
            <a:ext cx="5580000" cy="7200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200">
              <a:solidFill>
                <a:schemeClr val="bg2">
                  <a:lumMod val="50000"/>
                </a:schemeClr>
              </a:solidFill>
              <a:latin typeface="Neo Sans Pro LP" panose="020B0504030504040204" pitchFamily="34" charset="0"/>
              <a:ea typeface="Roboto"/>
              <a:cs typeface="Roboto"/>
              <a:sym typeface="Roboto"/>
            </a:endParaRPr>
          </a:p>
        </p:txBody>
      </p:sp>
      <p:cxnSp>
        <p:nvCxnSpPr>
          <p:cNvPr id="231" name="Google Shape;946;p32">
            <a:extLst>
              <a:ext uri="{FF2B5EF4-FFF2-40B4-BE49-F238E27FC236}">
                <a16:creationId xmlns:a16="http://schemas.microsoft.com/office/drawing/2014/main" id="{952A543C-185E-BE17-027F-576E1D95FB46}"/>
              </a:ext>
            </a:extLst>
          </p:cNvPr>
          <p:cNvCxnSpPr>
            <a:stCxn id="229" idx="3"/>
            <a:endCxn id="230" idx="1"/>
          </p:cNvCxnSpPr>
          <p:nvPr/>
        </p:nvCxnSpPr>
        <p:spPr>
          <a:xfrm>
            <a:off x="4194419" y="3731454"/>
            <a:ext cx="701870" cy="1058"/>
          </a:xfrm>
          <a:prstGeom prst="straightConnector1">
            <a:avLst/>
          </a:prstGeom>
          <a:noFill/>
          <a:ln w="19050" cap="rnd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5" name="Google Shape;939;p32">
            <a:extLst>
              <a:ext uri="{FF2B5EF4-FFF2-40B4-BE49-F238E27FC236}">
                <a16:creationId xmlns:a16="http://schemas.microsoft.com/office/drawing/2014/main" id="{8E08FA12-574D-8A92-50B2-047CFB66A907}"/>
              </a:ext>
            </a:extLst>
          </p:cNvPr>
          <p:cNvSpPr/>
          <p:nvPr/>
        </p:nvSpPr>
        <p:spPr>
          <a:xfrm>
            <a:off x="4296435" y="2423570"/>
            <a:ext cx="5580000" cy="7200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200">
              <a:solidFill>
                <a:schemeClr val="bg2">
                  <a:lumMod val="50000"/>
                </a:schemeClr>
              </a:solidFill>
              <a:latin typeface="Neo Sans Pro LP" panose="020B0504030504040204" pitchFamily="34" charset="0"/>
              <a:ea typeface="Roboto"/>
              <a:cs typeface="Roboto"/>
              <a:sym typeface="Roboto"/>
            </a:endParaRPr>
          </a:p>
        </p:txBody>
      </p:sp>
      <p:cxnSp>
        <p:nvCxnSpPr>
          <p:cNvPr id="227" name="Google Shape;941;p32">
            <a:extLst>
              <a:ext uri="{FF2B5EF4-FFF2-40B4-BE49-F238E27FC236}">
                <a16:creationId xmlns:a16="http://schemas.microsoft.com/office/drawing/2014/main" id="{468002B0-0F47-8B19-9C68-8C5E2BD102E7}"/>
              </a:ext>
            </a:extLst>
          </p:cNvPr>
          <p:cNvCxnSpPr>
            <a:stCxn id="226" idx="3"/>
            <a:endCxn id="225" idx="1"/>
          </p:cNvCxnSpPr>
          <p:nvPr/>
        </p:nvCxnSpPr>
        <p:spPr>
          <a:xfrm flipV="1">
            <a:off x="3594564" y="2783570"/>
            <a:ext cx="701871" cy="23519"/>
          </a:xfrm>
          <a:prstGeom prst="straightConnector1">
            <a:avLst/>
          </a:prstGeom>
          <a:noFill/>
          <a:ln w="19050" cap="rnd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2" name="Google Shape;935;p32">
            <a:extLst>
              <a:ext uri="{FF2B5EF4-FFF2-40B4-BE49-F238E27FC236}">
                <a16:creationId xmlns:a16="http://schemas.microsoft.com/office/drawing/2014/main" id="{BF900301-33A2-CD64-1EF4-2492AB92C015}"/>
              </a:ext>
            </a:extLst>
          </p:cNvPr>
          <p:cNvSpPr/>
          <p:nvPr/>
        </p:nvSpPr>
        <p:spPr>
          <a:xfrm>
            <a:off x="3696583" y="1475686"/>
            <a:ext cx="5580000" cy="7200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200">
              <a:solidFill>
                <a:schemeClr val="bg2">
                  <a:lumMod val="50000"/>
                </a:schemeClr>
              </a:solidFill>
              <a:latin typeface="Neo Sans Pro LP" panose="020B0504030504040204" pitchFamily="34" charset="0"/>
              <a:ea typeface="Roboto"/>
              <a:cs typeface="Roboto"/>
              <a:sym typeface="Roboto"/>
            </a:endParaRPr>
          </a:p>
        </p:txBody>
      </p:sp>
      <p:cxnSp>
        <p:nvCxnSpPr>
          <p:cNvPr id="223" name="Google Shape;936;p32">
            <a:extLst>
              <a:ext uri="{FF2B5EF4-FFF2-40B4-BE49-F238E27FC236}">
                <a16:creationId xmlns:a16="http://schemas.microsoft.com/office/drawing/2014/main" id="{3374B2FA-0CA1-D907-E044-47A04F697218}"/>
              </a:ext>
            </a:extLst>
          </p:cNvPr>
          <p:cNvCxnSpPr>
            <a:stCxn id="221" idx="3"/>
            <a:endCxn id="222" idx="1"/>
          </p:cNvCxnSpPr>
          <p:nvPr/>
        </p:nvCxnSpPr>
        <p:spPr>
          <a:xfrm>
            <a:off x="2994711" y="1829582"/>
            <a:ext cx="701872" cy="6104"/>
          </a:xfrm>
          <a:prstGeom prst="straightConnector1">
            <a:avLst/>
          </a:prstGeom>
          <a:noFill/>
          <a:ln w="19050" cap="rnd" cmpd="sng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35F017E-A18F-34D9-DF22-6F07A4D32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5" y="494094"/>
            <a:ext cx="10831785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/>
              <a:t>NADPIS</a:t>
            </a:r>
            <a:endParaRPr lang="en-CZ"/>
          </a:p>
        </p:txBody>
      </p:sp>
      <p:sp>
        <p:nvSpPr>
          <p:cNvPr id="221" name="Google Shape;934;p32">
            <a:extLst>
              <a:ext uri="{FF2B5EF4-FFF2-40B4-BE49-F238E27FC236}">
                <a16:creationId xmlns:a16="http://schemas.microsoft.com/office/drawing/2014/main" id="{EB4C0EC3-DD73-7001-6DC9-A75FCDC989D9}"/>
              </a:ext>
            </a:extLst>
          </p:cNvPr>
          <p:cNvSpPr/>
          <p:nvPr/>
        </p:nvSpPr>
        <p:spPr>
          <a:xfrm>
            <a:off x="1014711" y="1469582"/>
            <a:ext cx="1980000" cy="720000"/>
          </a:xfrm>
          <a:prstGeom prst="roundRect">
            <a:avLst>
              <a:gd name="adj" fmla="val 50000"/>
            </a:avLst>
          </a:prstGeom>
          <a:solidFill>
            <a:srgbClr val="0066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226" name="Google Shape;940;p32">
            <a:extLst>
              <a:ext uri="{FF2B5EF4-FFF2-40B4-BE49-F238E27FC236}">
                <a16:creationId xmlns:a16="http://schemas.microsoft.com/office/drawing/2014/main" id="{0C17FF27-BA83-29DB-61C8-1E2031B7D38B}"/>
              </a:ext>
            </a:extLst>
          </p:cNvPr>
          <p:cNvSpPr/>
          <p:nvPr/>
        </p:nvSpPr>
        <p:spPr>
          <a:xfrm>
            <a:off x="1614564" y="2447089"/>
            <a:ext cx="1980000" cy="720000"/>
          </a:xfrm>
          <a:prstGeom prst="roundRect">
            <a:avLst>
              <a:gd name="adj" fmla="val 50000"/>
            </a:avLst>
          </a:prstGeom>
          <a:solidFill>
            <a:srgbClr val="009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229" name="Google Shape;944;p32">
            <a:extLst>
              <a:ext uri="{FF2B5EF4-FFF2-40B4-BE49-F238E27FC236}">
                <a16:creationId xmlns:a16="http://schemas.microsoft.com/office/drawing/2014/main" id="{0F19CA74-EDD2-2E52-0E6C-8EB085AFD841}"/>
              </a:ext>
            </a:extLst>
          </p:cNvPr>
          <p:cNvSpPr/>
          <p:nvPr/>
        </p:nvSpPr>
        <p:spPr>
          <a:xfrm>
            <a:off x="2214419" y="3371454"/>
            <a:ext cx="1980000" cy="7200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233" name="Google Shape;949;p32">
            <a:extLst>
              <a:ext uri="{FF2B5EF4-FFF2-40B4-BE49-F238E27FC236}">
                <a16:creationId xmlns:a16="http://schemas.microsoft.com/office/drawing/2014/main" id="{5526D256-D005-8A5C-FF85-7B9FF3BC7723}"/>
              </a:ext>
            </a:extLst>
          </p:cNvPr>
          <p:cNvSpPr/>
          <p:nvPr/>
        </p:nvSpPr>
        <p:spPr>
          <a:xfrm>
            <a:off x="2814272" y="4342683"/>
            <a:ext cx="1980000" cy="72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237" name="Google Shape;953;p32">
            <a:extLst>
              <a:ext uri="{FF2B5EF4-FFF2-40B4-BE49-F238E27FC236}">
                <a16:creationId xmlns:a16="http://schemas.microsoft.com/office/drawing/2014/main" id="{86879F0C-2F19-EDF2-32FA-3B116D113716}"/>
              </a:ext>
            </a:extLst>
          </p:cNvPr>
          <p:cNvSpPr/>
          <p:nvPr/>
        </p:nvSpPr>
        <p:spPr>
          <a:xfrm>
            <a:off x="3414129" y="5305435"/>
            <a:ext cx="1980000" cy="720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grpSp>
        <p:nvGrpSpPr>
          <p:cNvPr id="240" name="Skupina 114">
            <a:extLst>
              <a:ext uri="{FF2B5EF4-FFF2-40B4-BE49-F238E27FC236}">
                <a16:creationId xmlns:a16="http://schemas.microsoft.com/office/drawing/2014/main" id="{57BFC058-DEEF-7C6F-2167-1A52BCE892B3}"/>
              </a:ext>
            </a:extLst>
          </p:cNvPr>
          <p:cNvGrpSpPr/>
          <p:nvPr userDrawn="1"/>
        </p:nvGrpSpPr>
        <p:grpSpPr>
          <a:xfrm>
            <a:off x="557419" y="1828332"/>
            <a:ext cx="966039" cy="978757"/>
            <a:chOff x="520633" y="1478351"/>
            <a:chExt cx="686889" cy="695933"/>
          </a:xfrm>
        </p:grpSpPr>
        <p:sp>
          <p:nvSpPr>
            <p:cNvPr id="241" name="Oblouk 99">
              <a:extLst>
                <a:ext uri="{FF2B5EF4-FFF2-40B4-BE49-F238E27FC236}">
                  <a16:creationId xmlns:a16="http://schemas.microsoft.com/office/drawing/2014/main" id="{9AA58D75-88CD-63F4-57E8-91B4FB67683D}"/>
                </a:ext>
              </a:extLst>
            </p:cNvPr>
            <p:cNvSpPr/>
            <p:nvPr/>
          </p:nvSpPr>
          <p:spPr>
            <a:xfrm rot="10800000">
              <a:off x="520633" y="1478351"/>
              <a:ext cx="673924" cy="673924"/>
            </a:xfrm>
            <a:prstGeom prst="arc">
              <a:avLst/>
            </a:prstGeom>
            <a:ln w="19050" cap="rnd">
              <a:solidFill>
                <a:srgbClr val="0066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2" name="Oblouk 100">
              <a:extLst>
                <a:ext uri="{FF2B5EF4-FFF2-40B4-BE49-F238E27FC236}">
                  <a16:creationId xmlns:a16="http://schemas.microsoft.com/office/drawing/2014/main" id="{2D0C2393-963D-871E-6FD6-395AD18DE871}"/>
                </a:ext>
              </a:extLst>
            </p:cNvPr>
            <p:cNvSpPr/>
            <p:nvPr/>
          </p:nvSpPr>
          <p:spPr>
            <a:xfrm rot="16200000">
              <a:off x="520633" y="1478351"/>
              <a:ext cx="673924" cy="673924"/>
            </a:xfrm>
            <a:prstGeom prst="arc">
              <a:avLst/>
            </a:prstGeom>
            <a:ln w="19050" cap="rnd">
              <a:solidFill>
                <a:srgbClr val="0066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43" name="Přímá spojnice 102">
              <a:extLst>
                <a:ext uri="{FF2B5EF4-FFF2-40B4-BE49-F238E27FC236}">
                  <a16:creationId xmlns:a16="http://schemas.microsoft.com/office/drawing/2014/main" id="{20380101-3273-C7A9-14F0-36EBFB3ADC9A}"/>
                </a:ext>
              </a:extLst>
            </p:cNvPr>
            <p:cNvCxnSpPr>
              <a:cxnSpLocks/>
              <a:endCxn id="226" idx="1"/>
            </p:cNvCxnSpPr>
            <p:nvPr/>
          </p:nvCxnSpPr>
          <p:spPr>
            <a:xfrm>
              <a:off x="781005" y="2157561"/>
              <a:ext cx="426517" cy="16723"/>
            </a:xfrm>
            <a:prstGeom prst="line">
              <a:avLst/>
            </a:prstGeom>
            <a:ln w="19050" cap="rnd">
              <a:solidFill>
                <a:srgbClr val="0066A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Skupina 116">
            <a:extLst>
              <a:ext uri="{FF2B5EF4-FFF2-40B4-BE49-F238E27FC236}">
                <a16:creationId xmlns:a16="http://schemas.microsoft.com/office/drawing/2014/main" id="{0FF36D46-960B-79CF-14B6-1D4C4C75C74C}"/>
              </a:ext>
            </a:extLst>
          </p:cNvPr>
          <p:cNvGrpSpPr/>
          <p:nvPr userDrawn="1"/>
        </p:nvGrpSpPr>
        <p:grpSpPr>
          <a:xfrm>
            <a:off x="1157274" y="2791027"/>
            <a:ext cx="1057146" cy="947804"/>
            <a:chOff x="520633" y="1478351"/>
            <a:chExt cx="751670" cy="673924"/>
          </a:xfrm>
        </p:grpSpPr>
        <p:sp>
          <p:nvSpPr>
            <p:cNvPr id="245" name="Oblouk 117">
              <a:extLst>
                <a:ext uri="{FF2B5EF4-FFF2-40B4-BE49-F238E27FC236}">
                  <a16:creationId xmlns:a16="http://schemas.microsoft.com/office/drawing/2014/main" id="{FA561C94-0120-F4B1-B29A-D07B2D8F159E}"/>
                </a:ext>
              </a:extLst>
            </p:cNvPr>
            <p:cNvSpPr/>
            <p:nvPr/>
          </p:nvSpPr>
          <p:spPr>
            <a:xfrm rot="10800000">
              <a:off x="520633" y="1478351"/>
              <a:ext cx="673924" cy="673924"/>
            </a:xfrm>
            <a:prstGeom prst="arc">
              <a:avLst/>
            </a:prstGeom>
            <a:ln w="19050" cap="rnd">
              <a:solidFill>
                <a:srgbClr val="009BD7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6" name="Oblouk 118">
              <a:extLst>
                <a:ext uri="{FF2B5EF4-FFF2-40B4-BE49-F238E27FC236}">
                  <a16:creationId xmlns:a16="http://schemas.microsoft.com/office/drawing/2014/main" id="{F06DE219-28B2-216B-DF33-2EB9FDB14629}"/>
                </a:ext>
              </a:extLst>
            </p:cNvPr>
            <p:cNvSpPr/>
            <p:nvPr/>
          </p:nvSpPr>
          <p:spPr>
            <a:xfrm rot="16200000">
              <a:off x="520633" y="1478351"/>
              <a:ext cx="673924" cy="673924"/>
            </a:xfrm>
            <a:prstGeom prst="arc">
              <a:avLst/>
            </a:prstGeom>
            <a:ln w="19050" cap="rnd">
              <a:solidFill>
                <a:srgbClr val="009BD7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47" name="Přímá spojnice 119">
              <a:extLst>
                <a:ext uri="{FF2B5EF4-FFF2-40B4-BE49-F238E27FC236}">
                  <a16:creationId xmlns:a16="http://schemas.microsoft.com/office/drawing/2014/main" id="{A766A9E4-F008-12F9-1484-E2AE2E00A101}"/>
                </a:ext>
              </a:extLst>
            </p:cNvPr>
            <p:cNvCxnSpPr>
              <a:cxnSpLocks/>
            </p:cNvCxnSpPr>
            <p:nvPr/>
          </p:nvCxnSpPr>
          <p:spPr>
            <a:xfrm>
              <a:off x="845785" y="2152275"/>
              <a:ext cx="426518" cy="0"/>
            </a:xfrm>
            <a:prstGeom prst="line">
              <a:avLst/>
            </a:prstGeom>
            <a:ln w="19050" cap="rnd">
              <a:solidFill>
                <a:srgbClr val="009BD7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Skupina 120">
            <a:extLst>
              <a:ext uri="{FF2B5EF4-FFF2-40B4-BE49-F238E27FC236}">
                <a16:creationId xmlns:a16="http://schemas.microsoft.com/office/drawing/2014/main" id="{E330E01C-1345-05F2-2DD5-B245FCEF5C9B}"/>
              </a:ext>
            </a:extLst>
          </p:cNvPr>
          <p:cNvGrpSpPr/>
          <p:nvPr userDrawn="1"/>
        </p:nvGrpSpPr>
        <p:grpSpPr>
          <a:xfrm>
            <a:off x="1757127" y="3753721"/>
            <a:ext cx="1057146" cy="947804"/>
            <a:chOff x="520633" y="1478351"/>
            <a:chExt cx="751670" cy="673924"/>
          </a:xfrm>
        </p:grpSpPr>
        <p:sp>
          <p:nvSpPr>
            <p:cNvPr id="249" name="Oblouk 121">
              <a:extLst>
                <a:ext uri="{FF2B5EF4-FFF2-40B4-BE49-F238E27FC236}">
                  <a16:creationId xmlns:a16="http://schemas.microsoft.com/office/drawing/2014/main" id="{77EEC0AD-6009-0810-FF21-A7B8A6EC60A4}"/>
                </a:ext>
              </a:extLst>
            </p:cNvPr>
            <p:cNvSpPr/>
            <p:nvPr/>
          </p:nvSpPr>
          <p:spPr>
            <a:xfrm rot="10800000">
              <a:off x="520633" y="1478351"/>
              <a:ext cx="673924" cy="673924"/>
            </a:xfrm>
            <a:prstGeom prst="arc">
              <a:avLst/>
            </a:prstGeom>
            <a:ln w="19050" cap="rnd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0" name="Oblouk 122">
              <a:extLst>
                <a:ext uri="{FF2B5EF4-FFF2-40B4-BE49-F238E27FC236}">
                  <a16:creationId xmlns:a16="http://schemas.microsoft.com/office/drawing/2014/main" id="{3D980800-0300-8FEB-A227-D407A3D8C829}"/>
                </a:ext>
              </a:extLst>
            </p:cNvPr>
            <p:cNvSpPr/>
            <p:nvPr/>
          </p:nvSpPr>
          <p:spPr>
            <a:xfrm rot="16200000">
              <a:off x="520633" y="1478351"/>
              <a:ext cx="673924" cy="673924"/>
            </a:xfrm>
            <a:prstGeom prst="arc">
              <a:avLst/>
            </a:prstGeom>
            <a:ln w="19050" cap="rnd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51" name="Přímá spojnice 123">
              <a:extLst>
                <a:ext uri="{FF2B5EF4-FFF2-40B4-BE49-F238E27FC236}">
                  <a16:creationId xmlns:a16="http://schemas.microsoft.com/office/drawing/2014/main" id="{2AD01D39-EE01-0F6C-821E-E07A69502966}"/>
                </a:ext>
              </a:extLst>
            </p:cNvPr>
            <p:cNvCxnSpPr>
              <a:cxnSpLocks/>
            </p:cNvCxnSpPr>
            <p:nvPr/>
          </p:nvCxnSpPr>
          <p:spPr>
            <a:xfrm>
              <a:off x="845785" y="2152275"/>
              <a:ext cx="426518" cy="0"/>
            </a:xfrm>
            <a:prstGeom prst="line">
              <a:avLst/>
            </a:prstGeom>
            <a:ln w="19050" cap="rnd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Skupina 124">
            <a:extLst>
              <a:ext uri="{FF2B5EF4-FFF2-40B4-BE49-F238E27FC236}">
                <a16:creationId xmlns:a16="http://schemas.microsoft.com/office/drawing/2014/main" id="{4670F692-31FB-4CE2-28C9-4909D8C2890E}"/>
              </a:ext>
            </a:extLst>
          </p:cNvPr>
          <p:cNvGrpSpPr/>
          <p:nvPr userDrawn="1"/>
        </p:nvGrpSpPr>
        <p:grpSpPr>
          <a:xfrm>
            <a:off x="2356982" y="4716415"/>
            <a:ext cx="1057146" cy="947804"/>
            <a:chOff x="520633" y="1478351"/>
            <a:chExt cx="751670" cy="673924"/>
          </a:xfrm>
        </p:grpSpPr>
        <p:sp>
          <p:nvSpPr>
            <p:cNvPr id="253" name="Oblouk 125">
              <a:extLst>
                <a:ext uri="{FF2B5EF4-FFF2-40B4-BE49-F238E27FC236}">
                  <a16:creationId xmlns:a16="http://schemas.microsoft.com/office/drawing/2014/main" id="{F3378085-7084-523F-F0CA-DC678BCAAFA3}"/>
                </a:ext>
              </a:extLst>
            </p:cNvPr>
            <p:cNvSpPr/>
            <p:nvPr/>
          </p:nvSpPr>
          <p:spPr>
            <a:xfrm rot="10800000">
              <a:off x="520633" y="1478351"/>
              <a:ext cx="673924" cy="673924"/>
            </a:xfrm>
            <a:prstGeom prst="arc">
              <a:avLst/>
            </a:prstGeom>
            <a:ln w="19050" cap="rnd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4" name="Oblouk 126">
              <a:extLst>
                <a:ext uri="{FF2B5EF4-FFF2-40B4-BE49-F238E27FC236}">
                  <a16:creationId xmlns:a16="http://schemas.microsoft.com/office/drawing/2014/main" id="{43B03876-74E8-D264-5DB8-DCC62D6F11ED}"/>
                </a:ext>
              </a:extLst>
            </p:cNvPr>
            <p:cNvSpPr/>
            <p:nvPr/>
          </p:nvSpPr>
          <p:spPr>
            <a:xfrm rot="16200000">
              <a:off x="520633" y="1478351"/>
              <a:ext cx="673924" cy="673924"/>
            </a:xfrm>
            <a:prstGeom prst="arc">
              <a:avLst/>
            </a:prstGeom>
            <a:ln w="19050" cap="rnd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55" name="Přímá spojnice 127">
              <a:extLst>
                <a:ext uri="{FF2B5EF4-FFF2-40B4-BE49-F238E27FC236}">
                  <a16:creationId xmlns:a16="http://schemas.microsoft.com/office/drawing/2014/main" id="{E9D534BB-FC1A-0015-B7CE-177B3B6C74CB}"/>
                </a:ext>
              </a:extLst>
            </p:cNvPr>
            <p:cNvCxnSpPr>
              <a:cxnSpLocks/>
            </p:cNvCxnSpPr>
            <p:nvPr/>
          </p:nvCxnSpPr>
          <p:spPr>
            <a:xfrm>
              <a:off x="845785" y="2152275"/>
              <a:ext cx="426518" cy="0"/>
            </a:xfrm>
            <a:prstGeom prst="line">
              <a:avLst/>
            </a:prstGeom>
            <a:ln w="19050" cap="rnd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 Placeholder 257">
            <a:extLst>
              <a:ext uri="{FF2B5EF4-FFF2-40B4-BE49-F238E27FC236}">
                <a16:creationId xmlns:a16="http://schemas.microsoft.com/office/drawing/2014/main" id="{FE7E8C96-6FA3-A633-FD97-CCC136563D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711" y="1649582"/>
            <a:ext cx="1656000" cy="360000"/>
          </a:xfrm>
        </p:spPr>
        <p:txBody>
          <a:bodyPr anchor="ctr">
            <a:no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1"/>
            <a:r>
              <a:rPr lang="en-GB" err="1"/>
              <a:t>Popisek</a:t>
            </a:r>
            <a:endParaRPr lang="en-CZ"/>
          </a:p>
        </p:txBody>
      </p:sp>
      <p:sp>
        <p:nvSpPr>
          <p:cNvPr id="261" name="Text Placeholder 257">
            <a:extLst>
              <a:ext uri="{FF2B5EF4-FFF2-40B4-BE49-F238E27FC236}">
                <a16:creationId xmlns:a16="http://schemas.microsoft.com/office/drawing/2014/main" id="{A50676A3-D7C5-E422-BF60-0EB4797130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6564" y="2623456"/>
            <a:ext cx="1656000" cy="360000"/>
          </a:xfrm>
        </p:spPr>
        <p:txBody>
          <a:bodyPr anchor="ctr">
            <a:no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1"/>
            <a:r>
              <a:rPr lang="en-GB" err="1"/>
              <a:t>Popisek</a:t>
            </a:r>
            <a:endParaRPr lang="en-CZ"/>
          </a:p>
        </p:txBody>
      </p:sp>
      <p:sp>
        <p:nvSpPr>
          <p:cNvPr id="262" name="Text Placeholder 257">
            <a:extLst>
              <a:ext uri="{FF2B5EF4-FFF2-40B4-BE49-F238E27FC236}">
                <a16:creationId xmlns:a16="http://schemas.microsoft.com/office/drawing/2014/main" id="{A1C0B9D7-5F96-6761-06AE-377CF733E0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76419" y="3545290"/>
            <a:ext cx="1656000" cy="360000"/>
          </a:xfrm>
        </p:spPr>
        <p:txBody>
          <a:bodyPr anchor="ctr">
            <a:no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1"/>
            <a:r>
              <a:rPr lang="en-GB" err="1"/>
              <a:t>Popisek</a:t>
            </a:r>
            <a:endParaRPr lang="en-CZ"/>
          </a:p>
        </p:txBody>
      </p:sp>
      <p:sp>
        <p:nvSpPr>
          <p:cNvPr id="263" name="Text Placeholder 257">
            <a:extLst>
              <a:ext uri="{FF2B5EF4-FFF2-40B4-BE49-F238E27FC236}">
                <a16:creationId xmlns:a16="http://schemas.microsoft.com/office/drawing/2014/main" id="{D03F07EE-36AA-C90A-68E3-DEBF147AC8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76272" y="4534032"/>
            <a:ext cx="1656000" cy="360000"/>
          </a:xfrm>
        </p:spPr>
        <p:txBody>
          <a:bodyPr anchor="ctr">
            <a:no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1"/>
            <a:r>
              <a:rPr lang="en-GB" err="1"/>
              <a:t>Popisek</a:t>
            </a:r>
            <a:endParaRPr lang="en-CZ"/>
          </a:p>
        </p:txBody>
      </p:sp>
      <p:sp>
        <p:nvSpPr>
          <p:cNvPr id="264" name="Text Placeholder 257">
            <a:extLst>
              <a:ext uri="{FF2B5EF4-FFF2-40B4-BE49-F238E27FC236}">
                <a16:creationId xmlns:a16="http://schemas.microsoft.com/office/drawing/2014/main" id="{0B8CC34A-49FE-F00B-021F-61D40C740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6129" y="5485603"/>
            <a:ext cx="1656000" cy="360000"/>
          </a:xfrm>
        </p:spPr>
        <p:txBody>
          <a:bodyPr anchor="ctr">
            <a:no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1"/>
            <a:r>
              <a:rPr lang="en-GB" err="1"/>
              <a:t>Popisek</a:t>
            </a:r>
            <a:endParaRPr lang="en-CZ"/>
          </a:p>
        </p:txBody>
      </p:sp>
      <p:sp>
        <p:nvSpPr>
          <p:cNvPr id="269" name="Text Placeholder 268">
            <a:extLst>
              <a:ext uri="{FF2B5EF4-FFF2-40B4-BE49-F238E27FC236}">
                <a16:creationId xmlns:a16="http://schemas.microsoft.com/office/drawing/2014/main" id="{2AF13895-BF0A-915E-B4F1-7D4B8D49CE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7288" y="1596845"/>
            <a:ext cx="5579295" cy="466725"/>
          </a:xfrm>
        </p:spPr>
        <p:txBody>
          <a:bodyPr anchor="ctr"/>
          <a:lstStyle>
            <a:lvl4pPr marL="108000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CZ"/>
          </a:p>
        </p:txBody>
      </p:sp>
      <p:sp>
        <p:nvSpPr>
          <p:cNvPr id="270" name="Text Placeholder 268">
            <a:extLst>
              <a:ext uri="{FF2B5EF4-FFF2-40B4-BE49-F238E27FC236}">
                <a16:creationId xmlns:a16="http://schemas.microsoft.com/office/drawing/2014/main" id="{9A3B5AAB-6D98-9CA8-9597-FF5B75BD29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9454" y="2563284"/>
            <a:ext cx="5579295" cy="466725"/>
          </a:xfrm>
        </p:spPr>
        <p:txBody>
          <a:bodyPr anchor="ctr"/>
          <a:lstStyle>
            <a:lvl4pPr marL="108000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CZ"/>
          </a:p>
        </p:txBody>
      </p:sp>
      <p:sp>
        <p:nvSpPr>
          <p:cNvPr id="271" name="Text Placeholder 268">
            <a:extLst>
              <a:ext uri="{FF2B5EF4-FFF2-40B4-BE49-F238E27FC236}">
                <a16:creationId xmlns:a16="http://schemas.microsoft.com/office/drawing/2014/main" id="{9033431F-7966-D994-29E6-D22AB3586A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01620" y="3499987"/>
            <a:ext cx="5579295" cy="466725"/>
          </a:xfrm>
        </p:spPr>
        <p:txBody>
          <a:bodyPr anchor="ctr"/>
          <a:lstStyle>
            <a:lvl4pPr marL="108000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CZ"/>
          </a:p>
        </p:txBody>
      </p:sp>
      <p:sp>
        <p:nvSpPr>
          <p:cNvPr id="272" name="Text Placeholder 268">
            <a:extLst>
              <a:ext uri="{FF2B5EF4-FFF2-40B4-BE49-F238E27FC236}">
                <a16:creationId xmlns:a16="http://schemas.microsoft.com/office/drawing/2014/main" id="{E5E85EE4-21A9-B936-43A9-FC199158A8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96352" y="4466426"/>
            <a:ext cx="5579295" cy="466725"/>
          </a:xfrm>
        </p:spPr>
        <p:txBody>
          <a:bodyPr anchor="ctr"/>
          <a:lstStyle>
            <a:lvl4pPr marL="108000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CZ"/>
          </a:p>
        </p:txBody>
      </p:sp>
      <p:sp>
        <p:nvSpPr>
          <p:cNvPr id="273" name="Text Placeholder 268">
            <a:extLst>
              <a:ext uri="{FF2B5EF4-FFF2-40B4-BE49-F238E27FC236}">
                <a16:creationId xmlns:a16="http://schemas.microsoft.com/office/drawing/2014/main" id="{885E58E7-BC56-A957-FABC-239BB69CFA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8518" y="5425431"/>
            <a:ext cx="5579295" cy="466725"/>
          </a:xfrm>
        </p:spPr>
        <p:txBody>
          <a:bodyPr anchor="ctr"/>
          <a:lstStyle>
            <a:lvl4pPr marL="108000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770523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ighlihts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35F017E-A18F-34D9-DF22-6F07A4D32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5" y="494094"/>
            <a:ext cx="10831785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/>
              <a:t>NADPIS</a:t>
            </a:r>
            <a:endParaRPr lang="en-CZ"/>
          </a:p>
        </p:txBody>
      </p:sp>
      <p:cxnSp>
        <p:nvCxnSpPr>
          <p:cNvPr id="20" name="Google Shape;1364;p41">
            <a:extLst>
              <a:ext uri="{FF2B5EF4-FFF2-40B4-BE49-F238E27FC236}">
                <a16:creationId xmlns:a16="http://schemas.microsoft.com/office/drawing/2014/main" id="{FCB1200A-DCAB-FEBC-FC51-58AB9DA2600A}"/>
              </a:ext>
            </a:extLst>
          </p:cNvPr>
          <p:cNvCxnSpPr>
            <a:cxnSpLocks/>
          </p:cNvCxnSpPr>
          <p:nvPr/>
        </p:nvCxnSpPr>
        <p:spPr>
          <a:xfrm>
            <a:off x="5075634" y="3788829"/>
            <a:ext cx="324000" cy="0"/>
          </a:xfrm>
          <a:prstGeom prst="straightConnector1">
            <a:avLst/>
          </a:prstGeom>
          <a:noFill/>
          <a:ln w="19050" cap="rnd" cmpd="sng">
            <a:solidFill>
              <a:srgbClr val="0066AD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1" name="Google Shape;1366;p41">
            <a:extLst>
              <a:ext uri="{FF2B5EF4-FFF2-40B4-BE49-F238E27FC236}">
                <a16:creationId xmlns:a16="http://schemas.microsoft.com/office/drawing/2014/main" id="{A9F9FF3C-5F7F-FD2D-7185-02E166F55E82}"/>
              </a:ext>
            </a:extLst>
          </p:cNvPr>
          <p:cNvSpPr/>
          <p:nvPr userDrawn="1"/>
        </p:nvSpPr>
        <p:spPr>
          <a:xfrm>
            <a:off x="5487511" y="3180342"/>
            <a:ext cx="1216875" cy="121697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Neo Sans Pro LP Medium" panose="020B0504030504040204" pitchFamily="34" charset="0"/>
            </a:endParaRPr>
          </a:p>
        </p:txBody>
      </p:sp>
      <p:cxnSp>
        <p:nvCxnSpPr>
          <p:cNvPr id="24" name="Google Shape;1369;p41">
            <a:extLst>
              <a:ext uri="{FF2B5EF4-FFF2-40B4-BE49-F238E27FC236}">
                <a16:creationId xmlns:a16="http://schemas.microsoft.com/office/drawing/2014/main" id="{E0BEE79F-BFB4-F0A2-4A87-18E7607DF6F5}"/>
              </a:ext>
            </a:extLst>
          </p:cNvPr>
          <p:cNvCxnSpPr/>
          <p:nvPr/>
        </p:nvCxnSpPr>
        <p:spPr>
          <a:xfrm>
            <a:off x="6799823" y="3788829"/>
            <a:ext cx="324000" cy="0"/>
          </a:xfrm>
          <a:prstGeom prst="straightConnector1">
            <a:avLst/>
          </a:prstGeom>
          <a:noFill/>
          <a:ln w="19050" cap="rnd" cmpd="sng">
            <a:solidFill>
              <a:srgbClr val="0066AD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7" name="Google Shape;1373;p41">
            <a:extLst>
              <a:ext uri="{FF2B5EF4-FFF2-40B4-BE49-F238E27FC236}">
                <a16:creationId xmlns:a16="http://schemas.microsoft.com/office/drawing/2014/main" id="{A65C1545-7997-57CB-DD16-E9D11112553D}"/>
              </a:ext>
            </a:extLst>
          </p:cNvPr>
          <p:cNvSpPr/>
          <p:nvPr/>
        </p:nvSpPr>
        <p:spPr>
          <a:xfrm>
            <a:off x="6323515" y="2493182"/>
            <a:ext cx="1800000" cy="577365"/>
          </a:xfrm>
          <a:custGeom>
            <a:avLst/>
            <a:gdLst/>
            <a:ahLst/>
            <a:cxnLst/>
            <a:rect l="l" t="t" r="r" b="b"/>
            <a:pathLst>
              <a:path w="55507" h="15181" fill="none" extrusionOk="0">
                <a:moveTo>
                  <a:pt x="0" y="15181"/>
                </a:moveTo>
                <a:lnTo>
                  <a:pt x="0" y="5810"/>
                </a:lnTo>
                <a:lnTo>
                  <a:pt x="55507" y="5810"/>
                </a:lnTo>
                <a:lnTo>
                  <a:pt x="55507" y="0"/>
                </a:lnTo>
              </a:path>
            </a:pathLst>
          </a:custGeom>
          <a:noFill/>
          <a:ln w="19050" cap="rnd" cmpd="sng">
            <a:solidFill>
              <a:srgbClr val="0066AD"/>
            </a:solidFill>
            <a:prstDash val="sysDot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377;p41">
            <a:extLst>
              <a:ext uri="{FF2B5EF4-FFF2-40B4-BE49-F238E27FC236}">
                <a16:creationId xmlns:a16="http://schemas.microsoft.com/office/drawing/2014/main" id="{DC757E11-2B9B-0B8E-328E-494B8EF0A3EA}"/>
              </a:ext>
            </a:extLst>
          </p:cNvPr>
          <p:cNvSpPr/>
          <p:nvPr/>
        </p:nvSpPr>
        <p:spPr>
          <a:xfrm>
            <a:off x="6323515" y="4507212"/>
            <a:ext cx="1800000" cy="577403"/>
          </a:xfrm>
          <a:custGeom>
            <a:avLst/>
            <a:gdLst/>
            <a:ahLst/>
            <a:cxnLst/>
            <a:rect l="l" t="t" r="r" b="b"/>
            <a:pathLst>
              <a:path w="55507" h="15182" fill="none" extrusionOk="0">
                <a:moveTo>
                  <a:pt x="0" y="1"/>
                </a:moveTo>
                <a:lnTo>
                  <a:pt x="0" y="9371"/>
                </a:lnTo>
                <a:lnTo>
                  <a:pt x="55507" y="9371"/>
                </a:lnTo>
                <a:lnTo>
                  <a:pt x="55507" y="15181"/>
                </a:lnTo>
              </a:path>
            </a:pathLst>
          </a:custGeom>
          <a:noFill/>
          <a:ln w="19050" cap="rnd" cmpd="sng">
            <a:solidFill>
              <a:srgbClr val="0066AD"/>
            </a:solidFill>
            <a:prstDash val="sysDot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380;p41">
            <a:extLst>
              <a:ext uri="{FF2B5EF4-FFF2-40B4-BE49-F238E27FC236}">
                <a16:creationId xmlns:a16="http://schemas.microsoft.com/office/drawing/2014/main" id="{4A067B9F-BA32-60FD-F3DD-3DF4406930C5}"/>
              </a:ext>
            </a:extLst>
          </p:cNvPr>
          <p:cNvSpPr/>
          <p:nvPr userDrawn="1"/>
        </p:nvSpPr>
        <p:spPr>
          <a:xfrm>
            <a:off x="3177957" y="1689365"/>
            <a:ext cx="1800000" cy="720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32" name="Google Shape;1381;p41">
            <a:extLst>
              <a:ext uri="{FF2B5EF4-FFF2-40B4-BE49-F238E27FC236}">
                <a16:creationId xmlns:a16="http://schemas.microsoft.com/office/drawing/2014/main" id="{D0FD65D2-CEB0-37F0-F91B-5DCBAFEFECB2}"/>
              </a:ext>
            </a:extLst>
          </p:cNvPr>
          <p:cNvSpPr/>
          <p:nvPr userDrawn="1"/>
        </p:nvSpPr>
        <p:spPr>
          <a:xfrm>
            <a:off x="4059504" y="2493181"/>
            <a:ext cx="1800000" cy="577365"/>
          </a:xfrm>
          <a:custGeom>
            <a:avLst/>
            <a:gdLst/>
            <a:ahLst/>
            <a:cxnLst/>
            <a:rect l="l" t="t" r="r" b="b"/>
            <a:pathLst>
              <a:path w="55495" h="15181" fill="none" extrusionOk="0">
                <a:moveTo>
                  <a:pt x="0" y="0"/>
                </a:moveTo>
                <a:lnTo>
                  <a:pt x="0" y="6144"/>
                </a:lnTo>
                <a:lnTo>
                  <a:pt x="55495" y="6144"/>
                </a:lnTo>
                <a:lnTo>
                  <a:pt x="55495" y="15181"/>
                </a:lnTo>
              </a:path>
            </a:pathLst>
          </a:custGeom>
          <a:noFill/>
          <a:ln w="19050" cap="rnd" cmpd="sng">
            <a:solidFill>
              <a:srgbClr val="0066AD"/>
            </a:solidFill>
            <a:prstDash val="sysDot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385;p41">
            <a:extLst>
              <a:ext uri="{FF2B5EF4-FFF2-40B4-BE49-F238E27FC236}">
                <a16:creationId xmlns:a16="http://schemas.microsoft.com/office/drawing/2014/main" id="{DA3C4C98-2C3F-A18D-C19B-CD5A99AC721A}"/>
              </a:ext>
            </a:extLst>
          </p:cNvPr>
          <p:cNvSpPr/>
          <p:nvPr/>
        </p:nvSpPr>
        <p:spPr>
          <a:xfrm>
            <a:off x="4059504" y="4507212"/>
            <a:ext cx="1800000" cy="577403"/>
          </a:xfrm>
          <a:custGeom>
            <a:avLst/>
            <a:gdLst/>
            <a:ahLst/>
            <a:cxnLst/>
            <a:rect l="l" t="t" r="r" b="b"/>
            <a:pathLst>
              <a:path w="55495" h="15182" fill="none" extrusionOk="0">
                <a:moveTo>
                  <a:pt x="0" y="15181"/>
                </a:moveTo>
                <a:lnTo>
                  <a:pt x="0" y="9026"/>
                </a:lnTo>
                <a:lnTo>
                  <a:pt x="55495" y="9026"/>
                </a:lnTo>
                <a:lnTo>
                  <a:pt x="55495" y="1"/>
                </a:lnTo>
              </a:path>
            </a:pathLst>
          </a:custGeom>
          <a:noFill/>
          <a:ln w="19050" cap="rnd" cmpd="sng">
            <a:solidFill>
              <a:srgbClr val="0066AD"/>
            </a:solidFill>
            <a:prstDash val="sysDot"/>
            <a:miter lim="11906"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Text Placeholder 55">
            <a:extLst>
              <a:ext uri="{FF2B5EF4-FFF2-40B4-BE49-F238E27FC236}">
                <a16:creationId xmlns:a16="http://schemas.microsoft.com/office/drawing/2014/main" id="{10D18528-668E-4AEE-3A08-793E1A1853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87493" y="3177505"/>
            <a:ext cx="1216875" cy="1219800"/>
          </a:xfrm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Neo Sans Pro LP Medium" panose="020B0504030504040204" pitchFamily="34" charset="0"/>
              </a:defRPr>
            </a:lvl2pPr>
          </a:lstStyle>
          <a:p>
            <a:pPr lvl="1"/>
            <a:r>
              <a:rPr lang="en-GB" err="1"/>
              <a:t>Popisek</a:t>
            </a:r>
            <a:endParaRPr lang="en-CZ"/>
          </a:p>
        </p:txBody>
      </p:sp>
      <p:sp>
        <p:nvSpPr>
          <p:cNvPr id="41" name="Text Placeholder 116">
            <a:extLst>
              <a:ext uri="{FF2B5EF4-FFF2-40B4-BE49-F238E27FC236}">
                <a16:creationId xmlns:a16="http://schemas.microsoft.com/office/drawing/2014/main" id="{F16E757F-7315-6B8A-4185-70DA9664BD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77957" y="1863632"/>
            <a:ext cx="1800000" cy="371466"/>
          </a:xfrm>
          <a:ln>
            <a:noFill/>
          </a:ln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ln>
                  <a:noFill/>
                </a:ln>
                <a:solidFill>
                  <a:schemeClr val="bg1"/>
                </a:solidFill>
              </a:defRPr>
            </a:lvl2pPr>
          </a:lstStyle>
          <a:p>
            <a:pPr lvl="1"/>
            <a:r>
              <a:rPr lang="en-GB" err="1"/>
              <a:t>Popisek</a:t>
            </a:r>
            <a:endParaRPr lang="en-CZ"/>
          </a:p>
        </p:txBody>
      </p:sp>
      <p:sp>
        <p:nvSpPr>
          <p:cNvPr id="45" name="Text Placeholder 107">
            <a:extLst>
              <a:ext uri="{FF2B5EF4-FFF2-40B4-BE49-F238E27FC236}">
                <a16:creationId xmlns:a16="http://schemas.microsoft.com/office/drawing/2014/main" id="{0C23C42D-D296-C72B-F5C9-DFBC75746E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1128" y="1711979"/>
            <a:ext cx="2201282" cy="760133"/>
          </a:xfrm>
        </p:spPr>
        <p:txBody>
          <a:bodyPr/>
          <a:lstStyle>
            <a:lvl4pPr algn="l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Morbi.</a:t>
            </a:r>
          </a:p>
        </p:txBody>
      </p:sp>
      <p:sp>
        <p:nvSpPr>
          <p:cNvPr id="46" name="Google Shape;1380;p41">
            <a:extLst>
              <a:ext uri="{FF2B5EF4-FFF2-40B4-BE49-F238E27FC236}">
                <a16:creationId xmlns:a16="http://schemas.microsoft.com/office/drawing/2014/main" id="{ABEBC863-AD7C-C2C7-9548-9F4D631A7E37}"/>
              </a:ext>
            </a:extLst>
          </p:cNvPr>
          <p:cNvSpPr/>
          <p:nvPr userDrawn="1"/>
        </p:nvSpPr>
        <p:spPr>
          <a:xfrm>
            <a:off x="3177957" y="3428955"/>
            <a:ext cx="1800000" cy="720000"/>
          </a:xfrm>
          <a:prstGeom prst="roundRect">
            <a:avLst>
              <a:gd name="adj" fmla="val 16667"/>
            </a:avLst>
          </a:prstGeom>
          <a:solidFill>
            <a:srgbClr val="009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47" name="Text Placeholder 116">
            <a:extLst>
              <a:ext uri="{FF2B5EF4-FFF2-40B4-BE49-F238E27FC236}">
                <a16:creationId xmlns:a16="http://schemas.microsoft.com/office/drawing/2014/main" id="{5B10102D-B09E-3C68-3A23-B349C9E951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77957" y="3603222"/>
            <a:ext cx="1800000" cy="371466"/>
          </a:xfrm>
          <a:ln>
            <a:noFill/>
          </a:ln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ln>
                  <a:noFill/>
                </a:ln>
                <a:solidFill>
                  <a:schemeClr val="bg1"/>
                </a:solidFill>
              </a:defRPr>
            </a:lvl2pPr>
          </a:lstStyle>
          <a:p>
            <a:pPr lvl="1"/>
            <a:r>
              <a:rPr lang="en-GB" err="1"/>
              <a:t>Popisek</a:t>
            </a:r>
            <a:endParaRPr lang="en-CZ"/>
          </a:p>
        </p:txBody>
      </p:sp>
      <p:sp>
        <p:nvSpPr>
          <p:cNvPr id="49" name="Google Shape;1380;p41">
            <a:extLst>
              <a:ext uri="{FF2B5EF4-FFF2-40B4-BE49-F238E27FC236}">
                <a16:creationId xmlns:a16="http://schemas.microsoft.com/office/drawing/2014/main" id="{0DC6C4FC-946D-C1FE-0615-AAB3055B7034}"/>
              </a:ext>
            </a:extLst>
          </p:cNvPr>
          <p:cNvSpPr/>
          <p:nvPr userDrawn="1"/>
        </p:nvSpPr>
        <p:spPr>
          <a:xfrm>
            <a:off x="3177957" y="5168545"/>
            <a:ext cx="1800000" cy="720000"/>
          </a:xfrm>
          <a:prstGeom prst="roundRect">
            <a:avLst>
              <a:gd name="adj" fmla="val 16667"/>
            </a:avLst>
          </a:prstGeom>
          <a:solidFill>
            <a:srgbClr val="FFC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50" name="Text Placeholder 116">
            <a:extLst>
              <a:ext uri="{FF2B5EF4-FFF2-40B4-BE49-F238E27FC236}">
                <a16:creationId xmlns:a16="http://schemas.microsoft.com/office/drawing/2014/main" id="{D328CFF2-A679-F252-A741-4AAD476B3F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77957" y="5342812"/>
            <a:ext cx="1800000" cy="371466"/>
          </a:xfrm>
          <a:ln>
            <a:noFill/>
          </a:ln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ln>
                  <a:noFill/>
                </a:ln>
                <a:solidFill>
                  <a:schemeClr val="bg1"/>
                </a:solidFill>
              </a:defRPr>
            </a:lvl2pPr>
          </a:lstStyle>
          <a:p>
            <a:pPr lvl="1"/>
            <a:r>
              <a:rPr lang="en-GB" err="1"/>
              <a:t>Popisek</a:t>
            </a:r>
            <a:endParaRPr lang="en-CZ"/>
          </a:p>
        </p:txBody>
      </p:sp>
      <p:sp>
        <p:nvSpPr>
          <p:cNvPr id="51" name="Text Placeholder 107">
            <a:extLst>
              <a:ext uri="{FF2B5EF4-FFF2-40B4-BE49-F238E27FC236}">
                <a16:creationId xmlns:a16="http://schemas.microsoft.com/office/drawing/2014/main" id="{047E68BA-76A7-44D8-A6EB-924D25E67F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128" y="3399530"/>
            <a:ext cx="2201282" cy="760133"/>
          </a:xfrm>
        </p:spPr>
        <p:txBody>
          <a:bodyPr/>
          <a:lstStyle>
            <a:lvl4pPr algn="l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Morbi.</a:t>
            </a:r>
          </a:p>
        </p:txBody>
      </p:sp>
      <p:sp>
        <p:nvSpPr>
          <p:cNvPr id="52" name="Text Placeholder 107">
            <a:extLst>
              <a:ext uri="{FF2B5EF4-FFF2-40B4-BE49-F238E27FC236}">
                <a16:creationId xmlns:a16="http://schemas.microsoft.com/office/drawing/2014/main" id="{E787594A-DEC9-E94F-56E1-6E80C63789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128" y="5153989"/>
            <a:ext cx="2201282" cy="760133"/>
          </a:xfrm>
        </p:spPr>
        <p:txBody>
          <a:bodyPr/>
          <a:lstStyle>
            <a:lvl4pPr algn="l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Morbi.</a:t>
            </a:r>
          </a:p>
        </p:txBody>
      </p:sp>
      <p:sp>
        <p:nvSpPr>
          <p:cNvPr id="53" name="Text Placeholder 107">
            <a:extLst>
              <a:ext uri="{FF2B5EF4-FFF2-40B4-BE49-F238E27FC236}">
                <a16:creationId xmlns:a16="http://schemas.microsoft.com/office/drawing/2014/main" id="{79067929-48BD-EB7D-A58F-DDC01A5B57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59451" y="1711979"/>
            <a:ext cx="2201282" cy="760133"/>
          </a:xfrm>
        </p:spPr>
        <p:txBody>
          <a:bodyPr/>
          <a:lstStyle>
            <a:lvl4pPr algn="r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Morbi.</a:t>
            </a:r>
          </a:p>
        </p:txBody>
      </p:sp>
      <p:sp>
        <p:nvSpPr>
          <p:cNvPr id="54" name="Text Placeholder 107">
            <a:extLst>
              <a:ext uri="{FF2B5EF4-FFF2-40B4-BE49-F238E27FC236}">
                <a16:creationId xmlns:a16="http://schemas.microsoft.com/office/drawing/2014/main" id="{13C7D46B-B8A3-742A-15E8-912FF54E51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59451" y="3399530"/>
            <a:ext cx="2201282" cy="760133"/>
          </a:xfrm>
        </p:spPr>
        <p:txBody>
          <a:bodyPr/>
          <a:lstStyle>
            <a:lvl4pPr algn="r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Morbi.</a:t>
            </a:r>
          </a:p>
        </p:txBody>
      </p:sp>
      <p:sp>
        <p:nvSpPr>
          <p:cNvPr id="55" name="Text Placeholder 107">
            <a:extLst>
              <a:ext uri="{FF2B5EF4-FFF2-40B4-BE49-F238E27FC236}">
                <a16:creationId xmlns:a16="http://schemas.microsoft.com/office/drawing/2014/main" id="{0CACF4F6-B636-A9B0-C354-F48308A1A4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59451" y="5153989"/>
            <a:ext cx="2201282" cy="760133"/>
          </a:xfrm>
        </p:spPr>
        <p:txBody>
          <a:bodyPr/>
          <a:lstStyle>
            <a:lvl4pPr algn="r">
              <a:lnSpc>
                <a:spcPts val="1820"/>
              </a:lnSpc>
              <a:spcAft>
                <a:spcPts val="0"/>
              </a:spcAft>
              <a:defRPr/>
            </a:lvl4pPr>
          </a:lstStyle>
          <a:p>
            <a:pPr lvl="3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Morbi.</a:t>
            </a:r>
          </a:p>
        </p:txBody>
      </p:sp>
      <p:sp>
        <p:nvSpPr>
          <p:cNvPr id="56" name="Google Shape;1380;p41">
            <a:extLst>
              <a:ext uri="{FF2B5EF4-FFF2-40B4-BE49-F238E27FC236}">
                <a16:creationId xmlns:a16="http://schemas.microsoft.com/office/drawing/2014/main" id="{D8016DFC-082E-EA0B-20B0-B85C42803C9E}"/>
              </a:ext>
            </a:extLst>
          </p:cNvPr>
          <p:cNvSpPr/>
          <p:nvPr userDrawn="1"/>
        </p:nvSpPr>
        <p:spPr>
          <a:xfrm>
            <a:off x="7214698" y="5168545"/>
            <a:ext cx="1800000" cy="72000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57" name="Text Placeholder 116">
            <a:extLst>
              <a:ext uri="{FF2B5EF4-FFF2-40B4-BE49-F238E27FC236}">
                <a16:creationId xmlns:a16="http://schemas.microsoft.com/office/drawing/2014/main" id="{C898D51E-87E8-45B0-0A8F-06C1D7144B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14698" y="5342812"/>
            <a:ext cx="1800000" cy="371466"/>
          </a:xfrm>
          <a:ln>
            <a:noFill/>
          </a:ln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ln>
                  <a:noFill/>
                </a:ln>
                <a:solidFill>
                  <a:schemeClr val="bg1"/>
                </a:solidFill>
              </a:defRPr>
            </a:lvl2pPr>
          </a:lstStyle>
          <a:p>
            <a:pPr lvl="1"/>
            <a:r>
              <a:rPr lang="en-GB" err="1"/>
              <a:t>Popisek</a:t>
            </a:r>
            <a:endParaRPr lang="en-CZ"/>
          </a:p>
        </p:txBody>
      </p:sp>
      <p:sp>
        <p:nvSpPr>
          <p:cNvPr id="58" name="Google Shape;1380;p41">
            <a:extLst>
              <a:ext uri="{FF2B5EF4-FFF2-40B4-BE49-F238E27FC236}">
                <a16:creationId xmlns:a16="http://schemas.microsoft.com/office/drawing/2014/main" id="{E1012D45-01E1-165A-D77E-F4029B8AAB2D}"/>
              </a:ext>
            </a:extLst>
          </p:cNvPr>
          <p:cNvSpPr/>
          <p:nvPr userDrawn="1"/>
        </p:nvSpPr>
        <p:spPr>
          <a:xfrm>
            <a:off x="7214698" y="3428955"/>
            <a:ext cx="1800000" cy="720000"/>
          </a:xfrm>
          <a:prstGeom prst="roundRect">
            <a:avLst>
              <a:gd name="adj" fmla="val 16667"/>
            </a:avLst>
          </a:prstGeom>
          <a:solidFill>
            <a:srgbClr val="702F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59" name="Text Placeholder 116">
            <a:extLst>
              <a:ext uri="{FF2B5EF4-FFF2-40B4-BE49-F238E27FC236}">
                <a16:creationId xmlns:a16="http://schemas.microsoft.com/office/drawing/2014/main" id="{E82CF62A-1874-E632-0F89-0099CC8FE0E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14698" y="3603222"/>
            <a:ext cx="1800000" cy="371466"/>
          </a:xfrm>
          <a:ln>
            <a:noFill/>
          </a:ln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ln>
                  <a:noFill/>
                </a:ln>
                <a:solidFill>
                  <a:schemeClr val="bg1"/>
                </a:solidFill>
              </a:defRPr>
            </a:lvl2pPr>
          </a:lstStyle>
          <a:p>
            <a:pPr lvl="1"/>
            <a:r>
              <a:rPr lang="en-GB" err="1"/>
              <a:t>Popisek</a:t>
            </a:r>
            <a:endParaRPr lang="en-CZ"/>
          </a:p>
        </p:txBody>
      </p:sp>
      <p:sp>
        <p:nvSpPr>
          <p:cNvPr id="60" name="Google Shape;1380;p41">
            <a:extLst>
              <a:ext uri="{FF2B5EF4-FFF2-40B4-BE49-F238E27FC236}">
                <a16:creationId xmlns:a16="http://schemas.microsoft.com/office/drawing/2014/main" id="{912D788B-B72B-3FFF-CD37-324973953DD3}"/>
              </a:ext>
            </a:extLst>
          </p:cNvPr>
          <p:cNvSpPr/>
          <p:nvPr userDrawn="1"/>
        </p:nvSpPr>
        <p:spPr>
          <a:xfrm>
            <a:off x="7214699" y="1689365"/>
            <a:ext cx="1800000" cy="720000"/>
          </a:xfrm>
          <a:prstGeom prst="roundRect">
            <a:avLst>
              <a:gd name="adj" fmla="val 16667"/>
            </a:avLst>
          </a:prstGeom>
          <a:solidFill>
            <a:srgbClr val="0066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61" name="Text Placeholder 116">
            <a:extLst>
              <a:ext uri="{FF2B5EF4-FFF2-40B4-BE49-F238E27FC236}">
                <a16:creationId xmlns:a16="http://schemas.microsoft.com/office/drawing/2014/main" id="{F9C8906F-C74D-FCD9-26D4-822CAE0CD84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14699" y="1863632"/>
            <a:ext cx="1800000" cy="371466"/>
          </a:xfrm>
          <a:ln>
            <a:noFill/>
          </a:ln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>
                <a:ln>
                  <a:noFill/>
                </a:ln>
                <a:solidFill>
                  <a:schemeClr val="bg1"/>
                </a:solidFill>
              </a:defRPr>
            </a:lvl2pPr>
          </a:lstStyle>
          <a:p>
            <a:pPr lvl="1"/>
            <a:r>
              <a:rPr lang="en-GB" err="1"/>
              <a:t>Popisek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43600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ighlihts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35F017E-A18F-34D9-DF22-6F07A4D32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5" y="494094"/>
            <a:ext cx="10831785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/>
              <a:t>NADPIS</a:t>
            </a:r>
            <a:endParaRPr lang="en-CZ"/>
          </a:p>
        </p:txBody>
      </p:sp>
      <p:sp>
        <p:nvSpPr>
          <p:cNvPr id="2" name="Google Shape;1460;p43">
            <a:extLst>
              <a:ext uri="{FF2B5EF4-FFF2-40B4-BE49-F238E27FC236}">
                <a16:creationId xmlns:a16="http://schemas.microsoft.com/office/drawing/2014/main" id="{DCC57C93-0DDE-62FF-8E5B-5D917CBDE367}"/>
              </a:ext>
            </a:extLst>
          </p:cNvPr>
          <p:cNvSpPr/>
          <p:nvPr userDrawn="1"/>
        </p:nvSpPr>
        <p:spPr>
          <a:xfrm>
            <a:off x="1725098" y="3002047"/>
            <a:ext cx="2029745" cy="2029745"/>
          </a:xfrm>
          <a:prstGeom prst="arc">
            <a:avLst>
              <a:gd name="adj1" fmla="val 10780397"/>
              <a:gd name="adj2" fmla="val 19868624"/>
            </a:avLst>
          </a:prstGeom>
          <a:noFill/>
          <a:ln w="19050" cap="rnd" cmpd="sng">
            <a:solidFill>
              <a:srgbClr val="0066AD"/>
            </a:solidFill>
            <a:prstDash val="sysDot"/>
            <a:round/>
            <a:headEnd type="oval" w="sm" len="sm"/>
            <a:tailEnd type="stealth" w="med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461;p43">
            <a:extLst>
              <a:ext uri="{FF2B5EF4-FFF2-40B4-BE49-F238E27FC236}">
                <a16:creationId xmlns:a16="http://schemas.microsoft.com/office/drawing/2014/main" id="{338DB98A-E96A-8F5A-0816-22FAFDB582AF}"/>
              </a:ext>
            </a:extLst>
          </p:cNvPr>
          <p:cNvSpPr/>
          <p:nvPr userDrawn="1"/>
        </p:nvSpPr>
        <p:spPr>
          <a:xfrm>
            <a:off x="3907401" y="2381134"/>
            <a:ext cx="2007856" cy="1958093"/>
          </a:xfrm>
          <a:prstGeom prst="arc">
            <a:avLst>
              <a:gd name="adj1" fmla="val 10196637"/>
              <a:gd name="adj2" fmla="val 20516691"/>
            </a:avLst>
          </a:prstGeom>
          <a:noFill/>
          <a:ln w="19050" cap="rnd" cmpd="sng">
            <a:solidFill>
              <a:srgbClr val="009BD7"/>
            </a:solidFill>
            <a:prstDash val="sysDot"/>
            <a:round/>
            <a:headEnd type="oval" w="sm" len="sm"/>
            <a:tailEnd type="stealth" w="med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462;p43">
            <a:extLst>
              <a:ext uri="{FF2B5EF4-FFF2-40B4-BE49-F238E27FC236}">
                <a16:creationId xmlns:a16="http://schemas.microsoft.com/office/drawing/2014/main" id="{091840C1-6CE1-3F3B-2F18-33BDF0183E6B}"/>
              </a:ext>
            </a:extLst>
          </p:cNvPr>
          <p:cNvSpPr/>
          <p:nvPr userDrawn="1"/>
        </p:nvSpPr>
        <p:spPr>
          <a:xfrm>
            <a:off x="6100863" y="1939896"/>
            <a:ext cx="2061827" cy="2124302"/>
          </a:xfrm>
          <a:prstGeom prst="arc">
            <a:avLst>
              <a:gd name="adj1" fmla="val 10780397"/>
              <a:gd name="adj2" fmla="val 20082186"/>
            </a:avLst>
          </a:prstGeom>
          <a:noFill/>
          <a:ln w="19050" cap="rnd" cmpd="sng">
            <a:solidFill>
              <a:srgbClr val="7030A0"/>
            </a:solidFill>
            <a:prstDash val="sysDot"/>
            <a:round/>
            <a:headEnd type="oval" w="sm" len="sm"/>
            <a:tailEnd type="stealth" w="med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463;p43">
            <a:extLst>
              <a:ext uri="{FF2B5EF4-FFF2-40B4-BE49-F238E27FC236}">
                <a16:creationId xmlns:a16="http://schemas.microsoft.com/office/drawing/2014/main" id="{23B2FBDC-F653-5B7E-96DD-4DC51B8A27B5}"/>
              </a:ext>
            </a:extLst>
          </p:cNvPr>
          <p:cNvSpPr/>
          <p:nvPr userDrawn="1"/>
        </p:nvSpPr>
        <p:spPr>
          <a:xfrm>
            <a:off x="8274921" y="1434630"/>
            <a:ext cx="1979999" cy="1978304"/>
          </a:xfrm>
          <a:prstGeom prst="arc">
            <a:avLst>
              <a:gd name="adj1" fmla="val 10780397"/>
              <a:gd name="adj2" fmla="val 20000129"/>
            </a:avLst>
          </a:prstGeom>
          <a:noFill/>
          <a:ln w="19050" cap="rnd" cmpd="sng">
            <a:solidFill>
              <a:srgbClr val="92D050"/>
            </a:solidFill>
            <a:prstDash val="sysDot"/>
            <a:round/>
            <a:headEnd type="oval" w="sm" len="sm"/>
            <a:tailEnd type="stealth" w="med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" name="Google Shape;1466;p43">
            <a:extLst>
              <a:ext uri="{FF2B5EF4-FFF2-40B4-BE49-F238E27FC236}">
                <a16:creationId xmlns:a16="http://schemas.microsoft.com/office/drawing/2014/main" id="{7D06C52A-6718-5FCC-0899-BE660628C68E}"/>
              </a:ext>
            </a:extLst>
          </p:cNvPr>
          <p:cNvCxnSpPr/>
          <p:nvPr/>
        </p:nvCxnSpPr>
        <p:spPr>
          <a:xfrm>
            <a:off x="1725154" y="4700596"/>
            <a:ext cx="0" cy="324000"/>
          </a:xfrm>
          <a:prstGeom prst="straightConnector1">
            <a:avLst/>
          </a:prstGeom>
          <a:noFill/>
          <a:ln w="15875" cap="rnd" cmpd="sng">
            <a:solidFill>
              <a:srgbClr val="0066A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1467;p43">
            <a:extLst>
              <a:ext uri="{FF2B5EF4-FFF2-40B4-BE49-F238E27FC236}">
                <a16:creationId xmlns:a16="http://schemas.microsoft.com/office/drawing/2014/main" id="{1DE4DAEB-CCE9-438A-1106-3F37F3729E95}"/>
              </a:ext>
            </a:extLst>
          </p:cNvPr>
          <p:cNvSpPr/>
          <p:nvPr/>
        </p:nvSpPr>
        <p:spPr>
          <a:xfrm>
            <a:off x="737890" y="4237500"/>
            <a:ext cx="1980000" cy="540000"/>
          </a:xfrm>
          <a:prstGeom prst="roundRect">
            <a:avLst>
              <a:gd name="adj" fmla="val 16667"/>
            </a:avLst>
          </a:prstGeom>
          <a:solidFill>
            <a:srgbClr val="0066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cxnSp>
        <p:nvCxnSpPr>
          <p:cNvPr id="11" name="Google Shape;1470;p43">
            <a:extLst>
              <a:ext uri="{FF2B5EF4-FFF2-40B4-BE49-F238E27FC236}">
                <a16:creationId xmlns:a16="http://schemas.microsoft.com/office/drawing/2014/main" id="{ACD462F5-5F2A-70A1-1F20-157B76AEBFD6}"/>
              </a:ext>
            </a:extLst>
          </p:cNvPr>
          <p:cNvCxnSpPr>
            <a:cxnSpLocks/>
          </p:cNvCxnSpPr>
          <p:nvPr/>
        </p:nvCxnSpPr>
        <p:spPr>
          <a:xfrm>
            <a:off x="3910203" y="4195526"/>
            <a:ext cx="0" cy="828000"/>
          </a:xfrm>
          <a:prstGeom prst="straightConnector1">
            <a:avLst/>
          </a:prstGeom>
          <a:noFill/>
          <a:ln w="12700" cap="rnd" cmpd="sng">
            <a:solidFill>
              <a:srgbClr val="009BD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471;p43">
            <a:extLst>
              <a:ext uri="{FF2B5EF4-FFF2-40B4-BE49-F238E27FC236}">
                <a16:creationId xmlns:a16="http://schemas.microsoft.com/office/drawing/2014/main" id="{C53E56F2-5EA6-1536-B662-DFD4D854C8F7}"/>
              </a:ext>
            </a:extLst>
          </p:cNvPr>
          <p:cNvSpPr/>
          <p:nvPr/>
        </p:nvSpPr>
        <p:spPr>
          <a:xfrm>
            <a:off x="2920366" y="3732430"/>
            <a:ext cx="1980000" cy="540000"/>
          </a:xfrm>
          <a:prstGeom prst="roundRect">
            <a:avLst>
              <a:gd name="adj" fmla="val 16667"/>
            </a:avLst>
          </a:prstGeom>
          <a:solidFill>
            <a:srgbClr val="009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cxnSp>
        <p:nvCxnSpPr>
          <p:cNvPr id="15" name="Google Shape;1474;p43">
            <a:extLst>
              <a:ext uri="{FF2B5EF4-FFF2-40B4-BE49-F238E27FC236}">
                <a16:creationId xmlns:a16="http://schemas.microsoft.com/office/drawing/2014/main" id="{F5A07C3B-619A-870D-E546-4CF93BE1C862}"/>
              </a:ext>
            </a:extLst>
          </p:cNvPr>
          <p:cNvCxnSpPr/>
          <p:nvPr/>
        </p:nvCxnSpPr>
        <p:spPr>
          <a:xfrm>
            <a:off x="6095264" y="3690457"/>
            <a:ext cx="0" cy="1332000"/>
          </a:xfrm>
          <a:prstGeom prst="straightConnector1">
            <a:avLst/>
          </a:prstGeom>
          <a:noFill/>
          <a:ln w="12700" cap="rnd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475;p43">
            <a:extLst>
              <a:ext uri="{FF2B5EF4-FFF2-40B4-BE49-F238E27FC236}">
                <a16:creationId xmlns:a16="http://schemas.microsoft.com/office/drawing/2014/main" id="{CE5A1CA0-9C4E-29CB-1E29-AD011B3D3565}"/>
              </a:ext>
            </a:extLst>
          </p:cNvPr>
          <p:cNvSpPr/>
          <p:nvPr/>
        </p:nvSpPr>
        <p:spPr>
          <a:xfrm>
            <a:off x="5107898" y="3227361"/>
            <a:ext cx="1980000" cy="540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cxnSp>
        <p:nvCxnSpPr>
          <p:cNvPr id="19" name="Google Shape;1481;p43">
            <a:extLst>
              <a:ext uri="{FF2B5EF4-FFF2-40B4-BE49-F238E27FC236}">
                <a16:creationId xmlns:a16="http://schemas.microsoft.com/office/drawing/2014/main" id="{634AD223-F905-4262-EB8A-EE5CB3449710}"/>
              </a:ext>
            </a:extLst>
          </p:cNvPr>
          <p:cNvCxnSpPr/>
          <p:nvPr/>
        </p:nvCxnSpPr>
        <p:spPr>
          <a:xfrm>
            <a:off x="10465418" y="2680319"/>
            <a:ext cx="0" cy="2340000"/>
          </a:xfrm>
          <a:prstGeom prst="straightConnector1">
            <a:avLst/>
          </a:prstGeom>
          <a:noFill/>
          <a:ln w="12700" cap="rnd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482;p43">
            <a:extLst>
              <a:ext uri="{FF2B5EF4-FFF2-40B4-BE49-F238E27FC236}">
                <a16:creationId xmlns:a16="http://schemas.microsoft.com/office/drawing/2014/main" id="{F49DDF13-C554-0B0C-2BEB-5547E97AD377}"/>
              </a:ext>
            </a:extLst>
          </p:cNvPr>
          <p:cNvSpPr/>
          <p:nvPr/>
        </p:nvSpPr>
        <p:spPr>
          <a:xfrm>
            <a:off x="9480274" y="2182292"/>
            <a:ext cx="1980000" cy="540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cxnSp>
        <p:nvCxnSpPr>
          <p:cNvPr id="26" name="Google Shape;1485;p43">
            <a:extLst>
              <a:ext uri="{FF2B5EF4-FFF2-40B4-BE49-F238E27FC236}">
                <a16:creationId xmlns:a16="http://schemas.microsoft.com/office/drawing/2014/main" id="{C982A48B-8289-19DC-A615-94A17A012A05}"/>
              </a:ext>
            </a:extLst>
          </p:cNvPr>
          <p:cNvCxnSpPr/>
          <p:nvPr/>
        </p:nvCxnSpPr>
        <p:spPr>
          <a:xfrm>
            <a:off x="8280369" y="3185388"/>
            <a:ext cx="0" cy="1835999"/>
          </a:xfrm>
          <a:prstGeom prst="straightConnector1">
            <a:avLst/>
          </a:prstGeom>
          <a:noFill/>
          <a:ln w="127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1486;p43">
            <a:extLst>
              <a:ext uri="{FF2B5EF4-FFF2-40B4-BE49-F238E27FC236}">
                <a16:creationId xmlns:a16="http://schemas.microsoft.com/office/drawing/2014/main" id="{E2476BBB-C5DF-4B4C-F8F0-DE2FA6A3480D}"/>
              </a:ext>
            </a:extLst>
          </p:cNvPr>
          <p:cNvSpPr/>
          <p:nvPr/>
        </p:nvSpPr>
        <p:spPr>
          <a:xfrm>
            <a:off x="7298395" y="2722292"/>
            <a:ext cx="1980000" cy="540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cs-CZ" sz="1600">
              <a:solidFill>
                <a:srgbClr val="000000"/>
              </a:solidFill>
              <a:latin typeface="Neo Sans Pro LP" panose="020B0504030504040204" pitchFamily="34" charset="0"/>
            </a:endParaRP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0BA41E5E-14D7-9681-9C56-916229E3D9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5098" y="5120420"/>
            <a:ext cx="1980000" cy="1260000"/>
          </a:xfrm>
        </p:spPr>
        <p:txBody>
          <a:bodyPr/>
          <a:lstStyle>
            <a:lvl2pPr algn="ctr">
              <a:lnSpc>
                <a:spcPts val="2260"/>
              </a:lnSpc>
              <a:spcAft>
                <a:spcPts val="300"/>
              </a:spcAft>
              <a:defRPr sz="1600"/>
            </a:lvl2pPr>
            <a:lvl3pPr algn="ctr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defRPr sz="1400"/>
            </a:lvl3pPr>
          </a:lstStyle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B2D05EC9-AAE0-7062-A9DF-FA3667F474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6581" y="4232733"/>
            <a:ext cx="1800000" cy="540000"/>
          </a:xfrm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2pPr>
            <a:lvl3pPr algn="ct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/>
              <a:t>Popisek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6FA5DFE4-9CC8-AFF1-9DD6-278B4A0DD8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0366" y="5120420"/>
            <a:ext cx="1980000" cy="1260000"/>
          </a:xfrm>
        </p:spPr>
        <p:txBody>
          <a:bodyPr/>
          <a:lstStyle>
            <a:lvl2pPr algn="ctr">
              <a:lnSpc>
                <a:spcPts val="2260"/>
              </a:lnSpc>
              <a:spcAft>
                <a:spcPts val="300"/>
              </a:spcAft>
              <a:defRPr sz="1600"/>
            </a:lvl2pPr>
            <a:lvl3pPr algn="ctr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defRPr sz="1400"/>
            </a:lvl3pPr>
          </a:lstStyle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92C94AB4-9C0B-6833-27BA-563D677C94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5634" y="5120420"/>
            <a:ext cx="1980000" cy="1260000"/>
          </a:xfrm>
        </p:spPr>
        <p:txBody>
          <a:bodyPr/>
          <a:lstStyle>
            <a:lvl2pPr algn="ctr">
              <a:lnSpc>
                <a:spcPts val="2260"/>
              </a:lnSpc>
              <a:spcAft>
                <a:spcPts val="300"/>
              </a:spcAft>
              <a:defRPr sz="1600"/>
            </a:lvl2pPr>
            <a:lvl3pPr algn="ctr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defRPr sz="1400"/>
            </a:lvl3pPr>
          </a:lstStyle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0FBB6FD-03C4-37EA-BCDD-F957DB82F9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90369" y="5120420"/>
            <a:ext cx="1980000" cy="1260000"/>
          </a:xfrm>
        </p:spPr>
        <p:txBody>
          <a:bodyPr/>
          <a:lstStyle>
            <a:lvl2pPr algn="ctr">
              <a:lnSpc>
                <a:spcPts val="2260"/>
              </a:lnSpc>
              <a:spcAft>
                <a:spcPts val="300"/>
              </a:spcAft>
              <a:defRPr sz="1600"/>
            </a:lvl2pPr>
            <a:lvl3pPr algn="ctr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defRPr sz="1400"/>
            </a:lvl3pPr>
          </a:lstStyle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2DA98A83-A3FC-C1F7-45C7-F00DBD8BD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75418" y="5120420"/>
            <a:ext cx="1980000" cy="1260000"/>
          </a:xfrm>
        </p:spPr>
        <p:txBody>
          <a:bodyPr/>
          <a:lstStyle>
            <a:lvl2pPr algn="ctr">
              <a:lnSpc>
                <a:spcPts val="2260"/>
              </a:lnSpc>
              <a:spcAft>
                <a:spcPts val="300"/>
              </a:spcAft>
              <a:defRPr sz="1600"/>
            </a:lvl2pPr>
            <a:lvl3pPr algn="ctr">
              <a:lnSpc>
                <a:spcPts val="2060"/>
              </a:lnSpc>
              <a:spcBef>
                <a:spcPts val="0"/>
              </a:spcBef>
              <a:spcAft>
                <a:spcPts val="0"/>
              </a:spcAft>
              <a:defRPr sz="1400"/>
            </a:lvl3pPr>
          </a:lstStyle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486F5570-3088-6445-2AA0-A2E0DA4058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11675" y="3734645"/>
            <a:ext cx="1800000" cy="540000"/>
          </a:xfrm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2pPr>
            <a:lvl3pPr algn="ct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/>
              <a:t>Popisek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65F2DA96-F6AE-99B5-35FF-AC40551267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9873" y="3221689"/>
            <a:ext cx="1800000" cy="540000"/>
          </a:xfrm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2pPr>
            <a:lvl3pPr algn="ct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/>
              <a:t>Popisek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FF6E839B-8A66-4443-BCC1-6F9F007113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8395" y="2716168"/>
            <a:ext cx="1800000" cy="540000"/>
          </a:xfrm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2pPr>
            <a:lvl3pPr algn="ct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/>
              <a:t>Popisek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1B6B2A00-222C-E833-1FAB-29E4AD2C2C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65418" y="2180909"/>
            <a:ext cx="1800000" cy="540000"/>
          </a:xfrm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2pPr>
            <a:lvl3pPr algn="ct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/>
              <a:t>Popisek</a:t>
            </a:r>
          </a:p>
        </p:txBody>
      </p:sp>
    </p:spTree>
    <p:extLst>
      <p:ext uri="{BB962C8B-B14F-4D97-AF65-F5344CB8AC3E}">
        <p14:creationId xmlns:p14="http://schemas.microsoft.com/office/powerpoint/2010/main" val="189895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ighlihts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35F017E-A18F-34D9-DF22-6F07A4D32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5" y="494094"/>
            <a:ext cx="10831785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/>
              <a:t>NADPIS</a:t>
            </a:r>
            <a:endParaRPr lang="en-CZ"/>
          </a:p>
        </p:txBody>
      </p:sp>
      <p:grpSp>
        <p:nvGrpSpPr>
          <p:cNvPr id="6" name="Google Shape;154;p17">
            <a:extLst>
              <a:ext uri="{FF2B5EF4-FFF2-40B4-BE49-F238E27FC236}">
                <a16:creationId xmlns:a16="http://schemas.microsoft.com/office/drawing/2014/main" id="{D54E1281-E5AF-6AD4-8B61-65E7954E9844}"/>
              </a:ext>
            </a:extLst>
          </p:cNvPr>
          <p:cNvGrpSpPr/>
          <p:nvPr userDrawn="1"/>
        </p:nvGrpSpPr>
        <p:grpSpPr>
          <a:xfrm>
            <a:off x="4176881" y="1901291"/>
            <a:ext cx="3958633" cy="3960000"/>
            <a:chOff x="3269150" y="1529586"/>
            <a:chExt cx="2605800" cy="2606700"/>
          </a:xfrm>
        </p:grpSpPr>
        <p:sp>
          <p:nvSpPr>
            <p:cNvPr id="9" name="Google Shape;155;p17">
              <a:extLst>
                <a:ext uri="{FF2B5EF4-FFF2-40B4-BE49-F238E27FC236}">
                  <a16:creationId xmlns:a16="http://schemas.microsoft.com/office/drawing/2014/main" id="{99DB0642-AADC-C8C3-6F78-466B85243216}"/>
                </a:ext>
              </a:extLst>
            </p:cNvPr>
            <p:cNvSpPr/>
            <p:nvPr/>
          </p:nvSpPr>
          <p:spPr>
            <a:xfrm>
              <a:off x="3269150" y="1529586"/>
              <a:ext cx="2605800" cy="2606700"/>
            </a:xfrm>
            <a:prstGeom prst="ellipse">
              <a:avLst/>
            </a:prstGeom>
            <a:noFill/>
            <a:ln w="9525" cap="flat" cmpd="sng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6;p17">
              <a:extLst>
                <a:ext uri="{FF2B5EF4-FFF2-40B4-BE49-F238E27FC236}">
                  <a16:creationId xmlns:a16="http://schemas.microsoft.com/office/drawing/2014/main" id="{888A6B5A-323B-5771-B800-7CBC8456AA32}"/>
                </a:ext>
              </a:extLst>
            </p:cNvPr>
            <p:cNvSpPr/>
            <p:nvPr/>
          </p:nvSpPr>
          <p:spPr>
            <a:xfrm>
              <a:off x="3734500" y="1995080"/>
              <a:ext cx="1675200" cy="1675500"/>
            </a:xfrm>
            <a:prstGeom prst="ellipse">
              <a:avLst/>
            </a:prstGeom>
            <a:noFill/>
            <a:ln w="9525" cap="flat" cmpd="sng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7;p17">
              <a:extLst>
                <a:ext uri="{FF2B5EF4-FFF2-40B4-BE49-F238E27FC236}">
                  <a16:creationId xmlns:a16="http://schemas.microsoft.com/office/drawing/2014/main" id="{A1C0CA4E-1E85-B05A-333A-2D8B1DF5378F}"/>
                </a:ext>
              </a:extLst>
            </p:cNvPr>
            <p:cNvSpPr/>
            <p:nvPr/>
          </p:nvSpPr>
          <p:spPr>
            <a:xfrm>
              <a:off x="4143200" y="2404050"/>
              <a:ext cx="857700" cy="857700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prstDash val="sysDot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solidFill>
                  <a:srgbClr val="FFFFFF"/>
                </a:solidFill>
              </a:endParaRPr>
            </a:p>
          </p:txBody>
        </p:sp>
      </p:grpSp>
      <p:sp>
        <p:nvSpPr>
          <p:cNvPr id="14" name="Google Shape;160;p17">
            <a:extLst>
              <a:ext uri="{FF2B5EF4-FFF2-40B4-BE49-F238E27FC236}">
                <a16:creationId xmlns:a16="http://schemas.microsoft.com/office/drawing/2014/main" id="{7380A7E0-0139-4DBC-E895-ACE453E82B71}"/>
              </a:ext>
            </a:extLst>
          </p:cNvPr>
          <p:cNvSpPr>
            <a:spLocks noChangeAspect="1"/>
          </p:cNvSpPr>
          <p:nvPr userDrawn="1"/>
        </p:nvSpPr>
        <p:spPr>
          <a:xfrm>
            <a:off x="4071224" y="2255404"/>
            <a:ext cx="900000" cy="90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17" name="Google Shape;161;p17">
            <a:extLst>
              <a:ext uri="{FF2B5EF4-FFF2-40B4-BE49-F238E27FC236}">
                <a16:creationId xmlns:a16="http://schemas.microsoft.com/office/drawing/2014/main" id="{20012EEB-9AC9-6593-CFEC-5BEB16B0A3D2}"/>
              </a:ext>
            </a:extLst>
          </p:cNvPr>
          <p:cNvCxnSpPr>
            <a:cxnSpLocks/>
          </p:cNvCxnSpPr>
          <p:nvPr userDrawn="1"/>
        </p:nvCxnSpPr>
        <p:spPr>
          <a:xfrm flipH="1">
            <a:off x="3341121" y="2701452"/>
            <a:ext cx="756000" cy="0"/>
          </a:xfrm>
          <a:prstGeom prst="straightConnector1">
            <a:avLst/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8" name="Google Shape;169;p17">
            <a:extLst>
              <a:ext uri="{FF2B5EF4-FFF2-40B4-BE49-F238E27FC236}">
                <a16:creationId xmlns:a16="http://schemas.microsoft.com/office/drawing/2014/main" id="{770A8187-700F-3B5C-9468-5E5055EA9EE6}"/>
              </a:ext>
            </a:extLst>
          </p:cNvPr>
          <p:cNvSpPr>
            <a:spLocks noChangeAspect="1"/>
          </p:cNvSpPr>
          <p:nvPr userDrawn="1"/>
        </p:nvSpPr>
        <p:spPr>
          <a:xfrm>
            <a:off x="4071224" y="4607618"/>
            <a:ext cx="900000" cy="9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20" name="Google Shape;170;p17">
            <a:extLst>
              <a:ext uri="{FF2B5EF4-FFF2-40B4-BE49-F238E27FC236}">
                <a16:creationId xmlns:a16="http://schemas.microsoft.com/office/drawing/2014/main" id="{AFDE2394-AC78-3970-DED5-E5008B1548A9}"/>
              </a:ext>
            </a:extLst>
          </p:cNvPr>
          <p:cNvCxnSpPr>
            <a:cxnSpLocks/>
            <a:stCxn id="18" idx="2"/>
          </p:cNvCxnSpPr>
          <p:nvPr userDrawn="1"/>
        </p:nvCxnSpPr>
        <p:spPr>
          <a:xfrm flipH="1">
            <a:off x="3326984" y="5057618"/>
            <a:ext cx="7560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1" name="Google Shape;175;p17">
            <a:extLst>
              <a:ext uri="{FF2B5EF4-FFF2-40B4-BE49-F238E27FC236}">
                <a16:creationId xmlns:a16="http://schemas.microsoft.com/office/drawing/2014/main" id="{184287B3-97E9-1F31-D88B-AEBF132FF0E5}"/>
              </a:ext>
            </a:extLst>
          </p:cNvPr>
          <p:cNvSpPr>
            <a:spLocks noChangeAspect="1"/>
          </p:cNvSpPr>
          <p:nvPr userDrawn="1"/>
        </p:nvSpPr>
        <p:spPr>
          <a:xfrm>
            <a:off x="7265073" y="4607922"/>
            <a:ext cx="900000" cy="900000"/>
          </a:xfrm>
          <a:prstGeom prst="ellipse">
            <a:avLst/>
          </a:prstGeom>
          <a:solidFill>
            <a:srgbClr val="009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23" name="Google Shape;176;p17">
            <a:extLst>
              <a:ext uri="{FF2B5EF4-FFF2-40B4-BE49-F238E27FC236}">
                <a16:creationId xmlns:a16="http://schemas.microsoft.com/office/drawing/2014/main" id="{23A8A6F3-633F-5D5E-0234-360FC86A08EE}"/>
              </a:ext>
            </a:extLst>
          </p:cNvPr>
          <p:cNvCxnSpPr>
            <a:cxnSpLocks/>
          </p:cNvCxnSpPr>
          <p:nvPr userDrawn="1"/>
        </p:nvCxnSpPr>
        <p:spPr>
          <a:xfrm flipH="1">
            <a:off x="8135514" y="5057922"/>
            <a:ext cx="756000" cy="0"/>
          </a:xfrm>
          <a:prstGeom prst="straightConnector1">
            <a:avLst/>
          </a:prstGeom>
          <a:noFill/>
          <a:ln w="12700" cap="flat" cmpd="sng">
            <a:solidFill>
              <a:srgbClr val="009BD7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4" name="Google Shape;181;p17">
            <a:extLst>
              <a:ext uri="{FF2B5EF4-FFF2-40B4-BE49-F238E27FC236}">
                <a16:creationId xmlns:a16="http://schemas.microsoft.com/office/drawing/2014/main" id="{085BE9C2-CDC0-F413-AC3C-7C43DD18AF9E}"/>
              </a:ext>
            </a:extLst>
          </p:cNvPr>
          <p:cNvSpPr>
            <a:spLocks noChangeAspect="1"/>
          </p:cNvSpPr>
          <p:nvPr userDrawn="1"/>
        </p:nvSpPr>
        <p:spPr>
          <a:xfrm>
            <a:off x="7265073" y="2255404"/>
            <a:ext cx="900000" cy="900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25" name="Google Shape;182;p17">
            <a:extLst>
              <a:ext uri="{FF2B5EF4-FFF2-40B4-BE49-F238E27FC236}">
                <a16:creationId xmlns:a16="http://schemas.microsoft.com/office/drawing/2014/main" id="{75BCA45A-BD5B-6769-0EB7-8DB50E6C7578}"/>
              </a:ext>
            </a:extLst>
          </p:cNvPr>
          <p:cNvCxnSpPr>
            <a:cxnSpLocks/>
          </p:cNvCxnSpPr>
          <p:nvPr userDrawn="1"/>
        </p:nvCxnSpPr>
        <p:spPr>
          <a:xfrm flipH="1">
            <a:off x="8150205" y="2705404"/>
            <a:ext cx="756000" cy="0"/>
          </a:xfrm>
          <a:prstGeom prst="straightConnector1">
            <a:avLst/>
          </a:prstGeom>
          <a:noFill/>
          <a:ln w="12700" cap="flat" cmpd="sng">
            <a:solidFill>
              <a:srgbClr val="92D05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1" name="Text Placeholder 55">
            <a:extLst>
              <a:ext uri="{FF2B5EF4-FFF2-40B4-BE49-F238E27FC236}">
                <a16:creationId xmlns:a16="http://schemas.microsoft.com/office/drawing/2014/main" id="{B6CB4DF2-FA7F-2B3F-A42D-B405A3BBA9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4704" y="3229744"/>
            <a:ext cx="1302985" cy="1302984"/>
          </a:xfrm>
        </p:spPr>
        <p:txBody>
          <a:bodyPr anchor="ctr">
            <a:normAutofit/>
          </a:bodyPr>
          <a:lstStyle>
            <a:lvl2pPr algn="ctr">
              <a:lnSpc>
                <a:spcPts val="206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Neo Sans Pro LP" panose="020B0504030504040204" pitchFamily="34" charset="0"/>
              </a:defRPr>
            </a:lvl2pPr>
          </a:lstStyle>
          <a:p>
            <a:pPr lvl="1"/>
            <a:r>
              <a:rPr lang="en-GB" err="1"/>
              <a:t>Popisek</a:t>
            </a:r>
            <a:endParaRPr lang="en-CZ"/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7A5FF548-4EFC-220E-37F8-5A03CF84B6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995" y="2059104"/>
            <a:ext cx="2645165" cy="1260000"/>
          </a:xfrm>
        </p:spPr>
        <p:txBody>
          <a:bodyPr/>
          <a:lstStyle>
            <a:lvl2pPr algn="l">
              <a:lnSpc>
                <a:spcPts val="2860"/>
              </a:lnSpc>
              <a:spcAft>
                <a:spcPts val="600"/>
              </a:spcAft>
              <a:defRPr sz="2000" b="0" i="0">
                <a:solidFill>
                  <a:srgbClr val="702FA0"/>
                </a:solidFill>
                <a:latin typeface="Neo Sans Pro LP Medium" panose="020B0504030504040204" pitchFamily="34" charset="0"/>
              </a:defRPr>
            </a:lvl2pPr>
            <a:lvl3pPr algn="l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/>
              <a:t>Popisek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  <a:r>
              <a:rPr lang="cs-CZ" noProof="0" err="1"/>
              <a:t>Morbi</a:t>
            </a:r>
            <a:r>
              <a:rPr lang="cs-CZ" noProof="0"/>
              <a:t> </a:t>
            </a:r>
            <a:r>
              <a:rPr lang="cs-CZ" noProof="0" err="1"/>
              <a:t>fermentum</a:t>
            </a:r>
            <a:r>
              <a:rPr lang="cs-CZ" noProof="0"/>
              <a:t>.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7F8C255B-AB9E-0A3B-D99B-01C00330B9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8995" y="4430597"/>
            <a:ext cx="2645165" cy="1260000"/>
          </a:xfrm>
        </p:spPr>
        <p:txBody>
          <a:bodyPr/>
          <a:lstStyle>
            <a:lvl2pPr algn="l">
              <a:lnSpc>
                <a:spcPts val="2860"/>
              </a:lnSpc>
              <a:spcAft>
                <a:spcPts val="600"/>
              </a:spcAft>
              <a:defRPr sz="2000" b="0" i="0">
                <a:solidFill>
                  <a:srgbClr val="FFC100"/>
                </a:solidFill>
                <a:latin typeface="Neo Sans Pro LP Medium" panose="020B0504030504040204" pitchFamily="34" charset="0"/>
              </a:defRPr>
            </a:lvl2pPr>
            <a:lvl3pPr algn="l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/>
              <a:t>Popisek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  <a:r>
              <a:rPr lang="cs-CZ" noProof="0" err="1"/>
              <a:t>Morbi</a:t>
            </a:r>
            <a:r>
              <a:rPr lang="cs-CZ" noProof="0"/>
              <a:t> </a:t>
            </a:r>
            <a:r>
              <a:rPr lang="cs-CZ" noProof="0" err="1"/>
              <a:t>fermentum</a:t>
            </a:r>
            <a:r>
              <a:rPr lang="cs-CZ" noProof="0"/>
              <a:t>.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C868EC40-8FB8-2793-B217-C579134A21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43199" y="2059104"/>
            <a:ext cx="2645165" cy="1260000"/>
          </a:xfrm>
        </p:spPr>
        <p:txBody>
          <a:bodyPr/>
          <a:lstStyle>
            <a:lvl2pPr algn="r">
              <a:lnSpc>
                <a:spcPts val="2860"/>
              </a:lnSpc>
              <a:spcAft>
                <a:spcPts val="600"/>
              </a:spcAft>
              <a:defRPr sz="2000" b="0" i="0">
                <a:solidFill>
                  <a:srgbClr val="92D050"/>
                </a:solidFill>
                <a:latin typeface="Neo Sans Pro LP Medium" panose="020B0504030504040204" pitchFamily="34" charset="0"/>
              </a:defRPr>
            </a:lvl2pPr>
            <a:lvl3pPr algn="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/>
              <a:t>Popisek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  <a:r>
              <a:rPr lang="cs-CZ" noProof="0" err="1"/>
              <a:t>Morbi</a:t>
            </a:r>
            <a:r>
              <a:rPr lang="cs-CZ" noProof="0"/>
              <a:t> </a:t>
            </a:r>
            <a:r>
              <a:rPr lang="cs-CZ" noProof="0" err="1"/>
              <a:t>fermentum</a:t>
            </a:r>
            <a:r>
              <a:rPr lang="cs-CZ" noProof="0"/>
              <a:t>.</a:t>
            </a: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82F59022-3B71-A09F-7D56-9B4473834A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3198" y="4430597"/>
            <a:ext cx="2645165" cy="1260000"/>
          </a:xfrm>
        </p:spPr>
        <p:txBody>
          <a:bodyPr/>
          <a:lstStyle>
            <a:lvl2pPr algn="r">
              <a:lnSpc>
                <a:spcPts val="2860"/>
              </a:lnSpc>
              <a:spcAft>
                <a:spcPts val="600"/>
              </a:spcAft>
              <a:defRPr sz="2000" b="0" i="0">
                <a:solidFill>
                  <a:srgbClr val="009BD7"/>
                </a:solidFill>
                <a:latin typeface="Neo Sans Pro LP Medium" panose="020B0504030504040204" pitchFamily="34" charset="0"/>
              </a:defRPr>
            </a:lvl2pPr>
            <a:lvl3pPr algn="r">
              <a:lnSpc>
                <a:spcPts val="2060"/>
              </a:lnSpc>
              <a:spcAft>
                <a:spcPts val="0"/>
              </a:spcAft>
              <a:defRPr sz="1400"/>
            </a:lvl3pPr>
          </a:lstStyle>
          <a:p>
            <a:pPr lvl="1"/>
            <a:r>
              <a:rPr lang="cs-CZ" noProof="0"/>
              <a:t>Popisek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  <a:r>
              <a:rPr lang="cs-CZ" noProof="0" err="1"/>
              <a:t>Morbi</a:t>
            </a:r>
            <a:r>
              <a:rPr lang="cs-CZ" noProof="0"/>
              <a:t> </a:t>
            </a:r>
            <a:r>
              <a:rPr lang="cs-CZ" noProof="0" err="1"/>
              <a:t>fermentum</a:t>
            </a:r>
            <a:r>
              <a:rPr lang="cs-CZ" noProof="0"/>
              <a:t>.</a:t>
            </a:r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81005E2B-E62B-746C-1A50-4089C44D3A7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198829" y="2379663"/>
            <a:ext cx="648000" cy="648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78" name="Picture Placeholder 76">
            <a:extLst>
              <a:ext uri="{FF2B5EF4-FFF2-40B4-BE49-F238E27FC236}">
                <a16:creationId xmlns:a16="http://schemas.microsoft.com/office/drawing/2014/main" id="{83DB6400-5EB5-012F-2715-D7A9A219268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98829" y="4736287"/>
            <a:ext cx="648000" cy="648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79" name="Picture Placeholder 76">
            <a:extLst>
              <a:ext uri="{FF2B5EF4-FFF2-40B4-BE49-F238E27FC236}">
                <a16:creationId xmlns:a16="http://schemas.microsoft.com/office/drawing/2014/main" id="{F85C3792-5924-D320-7C1A-50B9FD50151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395512" y="4736287"/>
            <a:ext cx="648000" cy="648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80" name="Picture Placeholder 76">
            <a:extLst>
              <a:ext uri="{FF2B5EF4-FFF2-40B4-BE49-F238E27FC236}">
                <a16:creationId xmlns:a16="http://schemas.microsoft.com/office/drawing/2014/main" id="{1D8C9669-DD82-44E7-9EAF-EA9812BC402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95512" y="2379663"/>
            <a:ext cx="648000" cy="648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016059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ighlihts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35F017E-A18F-34D9-DF22-6F07A4D32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4320000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/>
              <a:t>KONTAKT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45800-B0EC-244C-94A2-FA2E324C43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525" y="1449388"/>
            <a:ext cx="4320000" cy="360000"/>
          </a:xfrm>
        </p:spPr>
        <p:txBody>
          <a:bodyPr anchor="ctr">
            <a:normAutofit/>
          </a:bodyPr>
          <a:lstStyle>
            <a:lvl2pPr>
              <a:lnSpc>
                <a:spcPts val="226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err="1"/>
              <a:t>Adresa</a:t>
            </a:r>
            <a:endParaRPr lang="en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ADEC2-911E-3A57-9A96-7DFCDF3BDC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288" y="1823789"/>
            <a:ext cx="4319587" cy="900000"/>
          </a:xfrm>
        </p:spPr>
        <p:txBody>
          <a:bodyPr/>
          <a:lstStyle>
            <a:lvl3pPr>
              <a:lnSpc>
                <a:spcPts val="2260"/>
              </a:lnSpc>
              <a:spcAft>
                <a:spcPts val="0"/>
              </a:spcAft>
              <a:defRPr/>
            </a:lvl3pPr>
          </a:lstStyle>
          <a:p>
            <a:pPr lvl="2"/>
            <a:r>
              <a:rPr lang="en-GB" err="1"/>
              <a:t>Letiště</a:t>
            </a:r>
            <a:r>
              <a:rPr lang="en-GB"/>
              <a:t> Praha </a:t>
            </a:r>
            <a:r>
              <a:rPr lang="en-GB" err="1"/>
              <a:t>a.s.</a:t>
            </a:r>
            <a:endParaRPr lang="en-GB"/>
          </a:p>
          <a:p>
            <a:pPr lvl="2"/>
            <a:r>
              <a:rPr lang="en-GB"/>
              <a:t>K </a:t>
            </a:r>
            <a:r>
              <a:rPr lang="en-GB" err="1"/>
              <a:t>letišti</a:t>
            </a:r>
            <a:r>
              <a:rPr lang="en-GB"/>
              <a:t> 1019/6</a:t>
            </a:r>
          </a:p>
          <a:p>
            <a:pPr lvl="2"/>
            <a:r>
              <a:rPr lang="en-GB"/>
              <a:t>Praha</a:t>
            </a:r>
            <a:endParaRPr lang="en-CZ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F8339E4-B081-F950-7DB8-4F64CADA9E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525" y="3188979"/>
            <a:ext cx="4320000" cy="360000"/>
          </a:xfrm>
        </p:spPr>
        <p:txBody>
          <a:bodyPr anchor="ctr">
            <a:normAutofit/>
          </a:bodyPr>
          <a:lstStyle>
            <a:lvl2pPr>
              <a:lnSpc>
                <a:spcPts val="226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err="1"/>
              <a:t>Telefon</a:t>
            </a:r>
            <a:endParaRPr lang="en-CZ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1E9E539-FABF-A02F-4D69-2231174855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9288" y="3556413"/>
            <a:ext cx="4319587" cy="360000"/>
          </a:xfrm>
        </p:spPr>
        <p:txBody>
          <a:bodyPr/>
          <a:lstStyle>
            <a:lvl3pPr>
              <a:lnSpc>
                <a:spcPts val="2260"/>
              </a:lnSpc>
              <a:spcAft>
                <a:spcPts val="0"/>
              </a:spcAft>
              <a:defRPr/>
            </a:lvl3pPr>
          </a:lstStyle>
          <a:p>
            <a:pPr lvl="2"/>
            <a:r>
              <a:rPr lang="en-GB"/>
              <a:t>+1 800 314 159 265</a:t>
            </a:r>
            <a:endParaRPr lang="en-CZ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18A4009-0631-7A4A-8886-ED594F274D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525" y="4393311"/>
            <a:ext cx="4320000" cy="360000"/>
          </a:xfrm>
        </p:spPr>
        <p:txBody>
          <a:bodyPr anchor="ctr">
            <a:normAutofit/>
          </a:bodyPr>
          <a:lstStyle>
            <a:lvl2pPr>
              <a:lnSpc>
                <a:spcPts val="226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2pPr>
          </a:lstStyle>
          <a:p>
            <a:pPr lvl="1"/>
            <a:r>
              <a:rPr lang="en-GB"/>
              <a:t>E-mail</a:t>
            </a:r>
            <a:endParaRPr lang="en-CZ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CC5CBB7-DF7A-990C-6A38-FF9948D298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288" y="4768179"/>
            <a:ext cx="4319587" cy="360000"/>
          </a:xfrm>
        </p:spPr>
        <p:txBody>
          <a:bodyPr/>
          <a:lstStyle>
            <a:lvl3pPr>
              <a:lnSpc>
                <a:spcPts val="2260"/>
              </a:lnSpc>
              <a:spcAft>
                <a:spcPts val="0"/>
              </a:spcAft>
              <a:defRPr/>
            </a:lvl3pPr>
          </a:lstStyle>
          <a:p>
            <a:pPr lvl="2"/>
            <a:r>
              <a:rPr lang="en-GB" err="1"/>
              <a:t>very@nice.email</a:t>
            </a:r>
            <a:endParaRPr lang="en-CZ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030F7FB-6BCB-02F3-B2B9-A234D44996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26627" y="581025"/>
            <a:ext cx="6298813" cy="551815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710730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491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87626" y="1191095"/>
            <a:ext cx="11420060" cy="360957"/>
          </a:xfrm>
        </p:spPr>
        <p:txBody>
          <a:bodyPr>
            <a:normAutofit/>
          </a:bodyPr>
          <a:lstStyle>
            <a:lvl1pPr marL="0" indent="0">
              <a:buClr>
                <a:srgbClr val="E10028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Clr>
                <a:srgbClr val="E10028"/>
              </a:buClr>
              <a:buFont typeface="Arial" panose="020B0604020202020204" pitchFamily="34" charset="0"/>
              <a:buNone/>
              <a:defRPr sz="1600">
                <a:solidFill>
                  <a:srgbClr val="0066AD"/>
                </a:solidFill>
              </a:defRPr>
            </a:lvl2pPr>
            <a:lvl3pPr marL="914400" indent="0">
              <a:buClr>
                <a:srgbClr val="E10028"/>
              </a:buClr>
              <a:buFont typeface="Arial" panose="020B0604020202020204" pitchFamily="34" charset="0"/>
              <a:buNone/>
              <a:defRPr sz="1600">
                <a:solidFill>
                  <a:srgbClr val="0066AD"/>
                </a:solidFill>
              </a:defRPr>
            </a:lvl3pPr>
            <a:lvl4pPr marL="1371600" indent="0">
              <a:buClr>
                <a:srgbClr val="E10028"/>
              </a:buClr>
              <a:buFont typeface="Arial" panose="020B0604020202020204" pitchFamily="34" charset="0"/>
              <a:buNone/>
              <a:defRPr sz="1600">
                <a:solidFill>
                  <a:srgbClr val="0066AD"/>
                </a:solidFill>
              </a:defRPr>
            </a:lvl4pPr>
            <a:lvl5pPr marL="1828800" indent="0">
              <a:buClr>
                <a:srgbClr val="E10028"/>
              </a:buClr>
              <a:buFont typeface="Arial" panose="020B0604020202020204" pitchFamily="34" charset="0"/>
              <a:buNone/>
              <a:defRPr sz="1600">
                <a:solidFill>
                  <a:srgbClr val="0066AD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229350"/>
            <a:ext cx="4114800" cy="365125"/>
          </a:xfrm>
        </p:spPr>
        <p:txBody>
          <a:bodyPr/>
          <a:lstStyle>
            <a:lvl1pPr>
              <a:defRPr sz="1100">
                <a:solidFill>
                  <a:srgbClr val="004A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G2 - Schválení konceptu projektu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D416EF2-69D6-0349-AE47-86504EF22FBF}"/>
              </a:ext>
            </a:extLst>
          </p:cNvPr>
          <p:cNvSpPr/>
          <p:nvPr userDrawn="1"/>
        </p:nvSpPr>
        <p:spPr>
          <a:xfrm>
            <a:off x="387626" y="377688"/>
            <a:ext cx="11420061" cy="685800"/>
          </a:xfrm>
          <a:prstGeom prst="roundRect">
            <a:avLst>
              <a:gd name="adj" fmla="val 23810"/>
            </a:avLst>
          </a:prstGeom>
          <a:solidFill>
            <a:srgbClr val="004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251950" y="6229347"/>
            <a:ext cx="167005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228F4C-5C61-441D-BB29-92EEF273375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A8B9C1-BD10-1C4A-B08C-BE74A7A13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5134" y="6044449"/>
            <a:ext cx="600468" cy="416992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B1AC82-8A6A-BB47-BE23-BC3D9F9138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5150" y="526000"/>
            <a:ext cx="8312150" cy="5237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0DE3D6B-70E9-6D47-B006-4D36D4D143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626" y="6276999"/>
            <a:ext cx="2568299" cy="31747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GB"/>
              <a:t>26.06.2022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FB7D3CD9-B05D-784C-B0B9-80E0A1C12B4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87626" y="1636295"/>
            <a:ext cx="11420060" cy="4104487"/>
          </a:xfrm>
        </p:spPr>
        <p:txBody>
          <a:bodyPr>
            <a:normAutofit/>
          </a:bodyPr>
          <a:lstStyle>
            <a:lvl1pPr marL="0" indent="0">
              <a:buClr>
                <a:srgbClr val="E10028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Clr>
                <a:srgbClr val="E10028"/>
              </a:buClr>
              <a:buFont typeface="Arial" panose="020B0604020202020204" pitchFamily="34" charset="0"/>
              <a:buNone/>
              <a:defRPr sz="1600">
                <a:solidFill>
                  <a:srgbClr val="0066AD"/>
                </a:solidFill>
              </a:defRPr>
            </a:lvl2pPr>
            <a:lvl3pPr marL="914400" indent="0">
              <a:buClr>
                <a:srgbClr val="E10028"/>
              </a:buClr>
              <a:buFont typeface="Arial" panose="020B0604020202020204" pitchFamily="34" charset="0"/>
              <a:buNone/>
              <a:defRPr sz="1600">
                <a:solidFill>
                  <a:srgbClr val="0066AD"/>
                </a:solidFill>
              </a:defRPr>
            </a:lvl3pPr>
            <a:lvl4pPr marL="1371600" indent="0">
              <a:buClr>
                <a:srgbClr val="E10028"/>
              </a:buClr>
              <a:buFont typeface="Arial" panose="020B0604020202020204" pitchFamily="34" charset="0"/>
              <a:buNone/>
              <a:defRPr sz="1600">
                <a:solidFill>
                  <a:srgbClr val="0066AD"/>
                </a:solidFill>
              </a:defRPr>
            </a:lvl4pPr>
            <a:lvl5pPr marL="1828800" indent="0">
              <a:buClr>
                <a:srgbClr val="E10028"/>
              </a:buClr>
              <a:buFont typeface="Arial" panose="020B0604020202020204" pitchFamily="34" charset="0"/>
              <a:buNone/>
              <a:defRPr sz="1600">
                <a:solidFill>
                  <a:srgbClr val="0066AD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37779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626" y="1308101"/>
            <a:ext cx="11420060" cy="4610100"/>
          </a:xfrm>
        </p:spPr>
        <p:txBody>
          <a:bodyPr/>
          <a:lstStyle>
            <a:lvl1pPr marL="228600" indent="-228600">
              <a:buClr>
                <a:srgbClr val="E1002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5800" indent="-228600">
              <a:buClr>
                <a:srgbClr val="E1002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E1002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E1002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E1002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229350"/>
            <a:ext cx="4114800" cy="365125"/>
          </a:xfrm>
        </p:spPr>
        <p:txBody>
          <a:bodyPr/>
          <a:lstStyle>
            <a:lvl1pPr>
              <a:defRPr sz="1100">
                <a:solidFill>
                  <a:srgbClr val="004A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G2 - Schválení konceptu projektu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D416EF2-69D6-0349-AE47-86504EF22FBF}"/>
              </a:ext>
            </a:extLst>
          </p:cNvPr>
          <p:cNvSpPr/>
          <p:nvPr userDrawn="1"/>
        </p:nvSpPr>
        <p:spPr>
          <a:xfrm>
            <a:off x="387626" y="377688"/>
            <a:ext cx="11420061" cy="685800"/>
          </a:xfrm>
          <a:prstGeom prst="roundRect">
            <a:avLst>
              <a:gd name="adj" fmla="val 23810"/>
            </a:avLst>
          </a:prstGeom>
          <a:solidFill>
            <a:srgbClr val="004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251950" y="6229347"/>
            <a:ext cx="167005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228F4C-5C61-441D-BB29-92EEF273375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A8B9C1-BD10-1C4A-B08C-BE74A7A13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5134" y="6044449"/>
            <a:ext cx="600468" cy="416992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B1AC82-8A6A-BB47-BE23-BC3D9F9138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5150" y="526000"/>
            <a:ext cx="8312150" cy="5237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0DE3D6B-70E9-6D47-B006-4D36D4D143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626" y="6276999"/>
            <a:ext cx="2568299" cy="31747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GB"/>
              <a:t>26.06.2022</a:t>
            </a:r>
          </a:p>
        </p:txBody>
      </p:sp>
    </p:spTree>
    <p:extLst>
      <p:ext uri="{BB962C8B-B14F-4D97-AF65-F5344CB8AC3E}">
        <p14:creationId xmlns:p14="http://schemas.microsoft.com/office/powerpoint/2010/main" val="198634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title">
    <p:bg>
      <p:bgPr>
        <a:solidFill>
          <a:srgbClr val="006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48EC21-6F7C-128E-1717-58B10EB780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000" y="2802985"/>
            <a:ext cx="10800000" cy="502857"/>
          </a:xfrm>
        </p:spPr>
        <p:txBody>
          <a:bodyPr anchor="ctr">
            <a:normAutofit/>
          </a:bodyPr>
          <a:lstStyle>
            <a:lvl1pPr algn="ctr">
              <a:defRPr sz="3200" spc="1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noProof="0"/>
              <a:t>VÝRAZNÝ NADPIS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085A66-D7D4-939D-E7EA-D406DA4ECB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552159"/>
            <a:ext cx="10800000" cy="502857"/>
          </a:xfrm>
        </p:spPr>
        <p:txBody>
          <a:bodyPr anchor="ctr">
            <a:normAutofit/>
          </a:bodyPr>
          <a:lstStyle>
            <a:lvl1pPr algn="ctr">
              <a:defRPr sz="1800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K ÚVODU NOVÉ KAPITOLY NEBO PRO LEPŠÍ DŮRAZ NA INFORMACI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3071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-Pic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69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B1D953-236D-A52A-1D74-D58C5C9376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4476751"/>
            <a:ext cx="12191994" cy="238124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0970DEF-3B78-55C5-07BA-A8133702DA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485" y="5157216"/>
            <a:ext cx="3600000" cy="1463040"/>
          </a:xfrm>
        </p:spPr>
        <p:txBody>
          <a:bodyPr anchor="ctr">
            <a:normAutofit/>
          </a:bodyPr>
          <a:lstStyle>
            <a:lvl1pPr>
              <a:lnSpc>
                <a:spcPts val="3660"/>
              </a:lnSpc>
              <a:defRPr sz="2800"/>
            </a:lvl1pPr>
          </a:lstStyle>
          <a:p>
            <a:pPr lvl="0"/>
            <a:r>
              <a:rPr lang="en-GB"/>
              <a:t>ZVÝRAZNĚTE SVOJÍ MYŠLENKU</a:t>
            </a:r>
            <a:endParaRPr lang="en-CZ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BF17E34-B73B-09CE-7411-2F6042F29F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7563" y="5157216"/>
            <a:ext cx="6482397" cy="1463040"/>
          </a:xfrm>
        </p:spPr>
        <p:txBody>
          <a:bodyPr/>
          <a:lstStyle/>
          <a:p>
            <a:pPr lvl="2"/>
            <a:r>
              <a:rPr lang="en-GB"/>
              <a:t>In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ex </a:t>
            </a:r>
            <a:r>
              <a:rPr lang="en-GB" err="1"/>
              <a:t>volutpat</a:t>
            </a:r>
            <a:r>
              <a:rPr lang="en-GB"/>
              <a:t> </a:t>
            </a:r>
            <a:r>
              <a:rPr lang="en-GB" err="1"/>
              <a:t>vehicula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nisi </a:t>
            </a:r>
            <a:r>
              <a:rPr lang="en-GB" err="1"/>
              <a:t>tortor</a:t>
            </a:r>
            <a:r>
              <a:rPr lang="en-GB"/>
              <a:t>, at </a:t>
            </a:r>
            <a:r>
              <a:rPr lang="en-GB" err="1"/>
              <a:t>faucibus</a:t>
            </a:r>
            <a:r>
              <a:rPr lang="en-GB"/>
              <a:t> </a:t>
            </a:r>
            <a:r>
              <a:rPr lang="en-GB" err="1"/>
              <a:t>sapien</a:t>
            </a:r>
            <a:r>
              <a:rPr lang="en-GB"/>
              <a:t>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. Donec </a:t>
            </a:r>
            <a:r>
              <a:rPr lang="en-GB" err="1"/>
              <a:t>quam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, </a:t>
            </a:r>
            <a:r>
              <a:rPr lang="en-GB" err="1"/>
              <a:t>ultricies</a:t>
            </a:r>
            <a:r>
              <a:rPr lang="en-GB"/>
              <a:t> vitae </a:t>
            </a:r>
            <a:r>
              <a:rPr lang="en-GB" err="1"/>
              <a:t>lacus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, </a:t>
            </a:r>
            <a:r>
              <a:rPr lang="en-GB" err="1"/>
              <a:t>sollicitudin</a:t>
            </a:r>
            <a:r>
              <a:rPr lang="en-GB"/>
              <a:t> </a:t>
            </a:r>
            <a:r>
              <a:rPr lang="en-GB" err="1"/>
              <a:t>scelerisque</a:t>
            </a:r>
            <a:r>
              <a:rPr lang="en-GB"/>
              <a:t> </a:t>
            </a:r>
            <a:r>
              <a:rPr lang="en-GB" err="1"/>
              <a:t>lacus</a:t>
            </a:r>
            <a:r>
              <a:rPr lang="en-GB"/>
              <a:t>. </a:t>
            </a:r>
            <a:r>
              <a:rPr lang="en-GB" err="1"/>
              <a:t>Nulla</a:t>
            </a:r>
            <a:r>
              <a:rPr lang="en-GB"/>
              <a:t> et </a:t>
            </a:r>
            <a:r>
              <a:rPr lang="en-GB" err="1"/>
              <a:t>consequat</a:t>
            </a:r>
            <a:r>
              <a:rPr lang="en-GB"/>
              <a:t> ipsum,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purus</a:t>
            </a:r>
            <a:r>
              <a:rPr lang="en-GB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489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_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F8C241-DDD9-35B9-E27F-3323E5FEF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6346634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/>
              <a:t>NADPIS</a:t>
            </a:r>
            <a:endParaRPr lang="en-CZ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F82BE66-AEA4-2F0C-56BC-2FB68E5C4E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04979" y="581025"/>
            <a:ext cx="4120461" cy="551815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26989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_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F8C241-DDD9-35B9-E27F-3323E5FEF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10894800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/>
              <a:t>NADPIS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417278-C1EE-0E58-8EF7-651BB0AA4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526" y="1481327"/>
            <a:ext cx="5220000" cy="2700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02C6F6B-6C47-96D3-5DB8-BE0A5E4B44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23476" y="1481327"/>
            <a:ext cx="5220000" cy="2700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7AB4B3-3096-761B-1AAD-08784D0AD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4472051"/>
            <a:ext cx="5219700" cy="1681163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/>
              <a:t>Lorem ipsum dolor sit amet, consectetur adipiscing elit. Mauris pellentesque leo sit amet ex finibus dictum.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059B251-D9C9-8E51-C11F-A6F161E5C7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3626" y="4472051"/>
            <a:ext cx="5219700" cy="1681163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/>
              <a:t>Lorem ipsum dolor sit amet, consectetur adipiscing elit. Mauris pellentesque leo sit amet ex finibus dictum.</a:t>
            </a:r>
          </a:p>
        </p:txBody>
      </p:sp>
    </p:spTree>
    <p:extLst>
      <p:ext uri="{BB962C8B-B14F-4D97-AF65-F5344CB8AC3E}">
        <p14:creationId xmlns:p14="http://schemas.microsoft.com/office/powerpoint/2010/main" val="208245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_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F8C241-DDD9-35B9-E27F-3323E5FEF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10894800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/>
              <a:t>NADPIS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417278-C1EE-0E58-8EF7-651BB0AA4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526" y="1481324"/>
            <a:ext cx="3420000" cy="3420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7AB4B3-3096-761B-1AAD-08784D0AD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5220853"/>
            <a:ext cx="3419238" cy="1115940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C054419-B127-87E4-11BB-3D6A5CB839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5926" y="1481326"/>
            <a:ext cx="3420000" cy="3419997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BB7556F-033D-9DED-25C8-3B89678C6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8318" y="1481326"/>
            <a:ext cx="3420000" cy="3419997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21D9DFA-737F-41E8-80BB-7AA3C16D25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89184" y="5220853"/>
            <a:ext cx="3419238" cy="1115940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/>
              <a:t>Lorem ipsum dolor sit amet, consectetur adipiscing elit. 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04D4570-426A-A262-2B53-955ACEE1FB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9080" y="5220853"/>
            <a:ext cx="3419238" cy="1115940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/>
              <a:t>Lorem ipsum dolor sit amet, consectetur adipiscing elit. </a:t>
            </a:r>
          </a:p>
        </p:txBody>
      </p:sp>
    </p:spTree>
    <p:extLst>
      <p:ext uri="{BB962C8B-B14F-4D97-AF65-F5344CB8AC3E}">
        <p14:creationId xmlns:p14="http://schemas.microsoft.com/office/powerpoint/2010/main" val="34136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_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F8C241-DDD9-35B9-E27F-3323E5FEF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526" y="494094"/>
            <a:ext cx="10894800" cy="57626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Neo Sans Pro LP" panose="020B0504030504040204" pitchFamily="34" charset="0"/>
              </a:defRPr>
            </a:lvl1pPr>
          </a:lstStyle>
          <a:p>
            <a:pPr lvl="0"/>
            <a:r>
              <a:rPr lang="en-GB"/>
              <a:t>NADPIS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417278-C1EE-0E58-8EF7-651BB0AA42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526" y="1481323"/>
            <a:ext cx="2340000" cy="2700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7AB4B3-3096-761B-1AAD-08784D0AD8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4475420"/>
            <a:ext cx="2339238" cy="1500173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BBFF83B8-81A9-9BFA-AE29-6128BEFFFD2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19361" y="1481323"/>
            <a:ext cx="2340000" cy="2700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ED53552-9073-6CB4-BFF1-8F9B9BDB95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0123" y="4475420"/>
            <a:ext cx="2339238" cy="1500173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A5FBA937-6D65-6977-0E22-C1015FDD020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90958" y="1481323"/>
            <a:ext cx="2340000" cy="2700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4403B85-367D-EBDA-85D8-5357958103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1720" y="4475420"/>
            <a:ext cx="2339238" cy="1500173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ADDB500-FFFE-E815-AB82-766A5F2CAD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98166" y="1481323"/>
            <a:ext cx="2340000" cy="2700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CZ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AE10F36-FD1C-B05E-79CF-45EC81DB07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8928" y="4475420"/>
            <a:ext cx="2339238" cy="1500173"/>
          </a:xfrm>
        </p:spPr>
        <p:txBody>
          <a:bodyPr/>
          <a:lstStyle>
            <a:lvl2pPr algn="ctr">
              <a:spcAft>
                <a:spcPts val="300"/>
              </a:spcAft>
              <a:defRPr/>
            </a:lvl2pPr>
            <a:lvl3pPr algn="ctr">
              <a:lnSpc>
                <a:spcPts val="2460"/>
              </a:lnSpc>
              <a:defRPr/>
            </a:lvl3pPr>
          </a:lstStyle>
          <a:p>
            <a:pPr lvl="1"/>
            <a:r>
              <a:rPr lang="cs-CZ" noProof="0"/>
              <a:t>Nadpis odstavce</a:t>
            </a:r>
          </a:p>
          <a:p>
            <a:pPr lvl="2"/>
            <a:r>
              <a:rPr lang="cs-CZ" noProof="0" err="1"/>
              <a:t>Lorem</a:t>
            </a:r>
            <a:r>
              <a:rPr lang="cs-CZ" noProof="0"/>
              <a:t> </a:t>
            </a:r>
            <a:r>
              <a:rPr lang="cs-CZ" noProof="0" err="1"/>
              <a:t>ipsum</a:t>
            </a:r>
            <a:r>
              <a:rPr lang="cs-CZ" noProof="0"/>
              <a:t> </a:t>
            </a:r>
            <a:r>
              <a:rPr lang="cs-CZ" noProof="0" err="1"/>
              <a:t>dolor</a:t>
            </a:r>
            <a:r>
              <a:rPr lang="cs-CZ" noProof="0"/>
              <a:t> </a:t>
            </a:r>
            <a:r>
              <a:rPr lang="cs-CZ" noProof="0" err="1"/>
              <a:t>sit</a:t>
            </a:r>
            <a:r>
              <a:rPr lang="cs-CZ" noProof="0"/>
              <a:t> </a:t>
            </a:r>
            <a:r>
              <a:rPr lang="cs-CZ" noProof="0" err="1"/>
              <a:t>amet</a:t>
            </a:r>
            <a:r>
              <a:rPr lang="cs-CZ" noProof="0"/>
              <a:t>, </a:t>
            </a:r>
            <a:r>
              <a:rPr lang="cs-CZ" noProof="0" err="1"/>
              <a:t>consectetur</a:t>
            </a:r>
            <a:r>
              <a:rPr lang="cs-CZ" noProof="0"/>
              <a:t> </a:t>
            </a:r>
            <a:r>
              <a:rPr lang="cs-CZ" noProof="0" err="1"/>
              <a:t>adipiscing</a:t>
            </a:r>
            <a:r>
              <a:rPr lang="cs-CZ" noProof="0"/>
              <a:t> elit. </a:t>
            </a:r>
          </a:p>
        </p:txBody>
      </p:sp>
    </p:spTree>
    <p:extLst>
      <p:ext uri="{BB962C8B-B14F-4D97-AF65-F5344CB8AC3E}">
        <p14:creationId xmlns:p14="http://schemas.microsoft.com/office/powerpoint/2010/main" val="156183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3A875A-2959-B2E7-B895-A3350506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/>
              <a:t>Nadpis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748EB-7236-9D8E-CDB2-670FEDE51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PODNADPIS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 err="1"/>
              <a:t>Third</a:t>
            </a:r>
            <a:r>
              <a:rPr lang="cs-CZ" noProof="0"/>
              <a:t> level</a:t>
            </a:r>
          </a:p>
          <a:p>
            <a:pPr lvl="3"/>
            <a:r>
              <a:rPr lang="cs-CZ" noProof="0" err="1"/>
              <a:t>Fourth</a:t>
            </a:r>
            <a:r>
              <a:rPr lang="cs-CZ" noProof="0"/>
              <a:t> level</a:t>
            </a:r>
          </a:p>
          <a:p>
            <a:pPr lvl="4"/>
            <a:r>
              <a:rPr lang="cs-CZ" noProof="0" err="1"/>
              <a:t>Fifth</a:t>
            </a:r>
            <a:r>
              <a:rPr lang="cs-CZ" noProof="0"/>
              <a:t>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A570C-087D-7DD9-0BF4-4C4274E1D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7E83-7571-E047-96D0-11EB9967DD7E}" type="datetimeFigureOut">
              <a:rPr lang="en-CZ" smtClean="0"/>
              <a:t>10/23/2025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ECFDC-4C55-75E1-F71B-D3B01F68E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A6784-7A80-FDD6-7B43-7CB8E774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B8EE0-8FB2-FE47-98FF-6093DCDC942A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7029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54" r:id="rId10"/>
    <p:sldLayoutId id="2147483655" r:id="rId11"/>
    <p:sldLayoutId id="2147483656" r:id="rId12"/>
    <p:sldLayoutId id="2147483657" r:id="rId13"/>
    <p:sldLayoutId id="2147483664" r:id="rId14"/>
    <p:sldLayoutId id="2147483658" r:id="rId15"/>
    <p:sldLayoutId id="2147483659" r:id="rId16"/>
    <p:sldLayoutId id="2147483665" r:id="rId17"/>
    <p:sldLayoutId id="2147483667" r:id="rId18"/>
    <p:sldLayoutId id="2147483668" r:id="rId19"/>
    <p:sldLayoutId id="2147483666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Neo Sans Pro LP" panose="020B050403050404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2200" kern="1200">
          <a:solidFill>
            <a:srgbClr val="0066AD"/>
          </a:solidFill>
          <a:latin typeface="Neo Sans Pro LP" panose="020B050403050404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266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rgbClr val="0066AD"/>
          </a:solidFill>
          <a:latin typeface="Neo Sans Pro LP" panose="020B050403050404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ts val="266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600" kern="1200">
          <a:solidFill>
            <a:srgbClr val="6C6E78"/>
          </a:solidFill>
          <a:latin typeface="Source Sans Pro" panose="020B0503030403020204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242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400" kern="1200">
          <a:solidFill>
            <a:srgbClr val="6C6E78"/>
          </a:solidFill>
          <a:latin typeface="Source Sans Pro" panose="020B0503030403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208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rgbClr val="6C6E78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https://www.prg.aero/system-kvalifikac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jpe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11" Type="http://schemas.openxmlformats.org/officeDocument/2006/relationships/image" Target="../media/image28.jpeg"/><Relationship Id="rId5" Type="http://schemas.openxmlformats.org/officeDocument/2006/relationships/image" Target="../media/image10.png"/><Relationship Id="rId10" Type="http://schemas.openxmlformats.org/officeDocument/2006/relationships/image" Target="../media/image31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5.xml"/><Relationship Id="rId1" Type="http://schemas.openxmlformats.org/officeDocument/2006/relationships/video" Target="https://prgaero.sharepoint.com/sites/ext-mci/_layouts/15/guestaccess.aspx?share=EfecAKnEHKJLhxKH0kGcfNABeOkDTWoGCnDFs71nOKdL5g&amp;e=bpwJQN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hyperlink" Target="https://prgaero.sharepoint.com/sites/ext-mci/_layouts/15/guestaccess.aspx?share=EfecAKnEHKJLhxKH0kGcfNABeOkDTWoGCnDFs71nOKdL5g&amp;e=bpwJQN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image" Target="../media/image11.png"/><Relationship Id="rId10" Type="http://schemas.openxmlformats.org/officeDocument/2006/relationships/hyperlink" Target="https://dsk.tenderarena.cz/lp/struktura-systemu-kvalifikace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test.zsk.tenderarena.czcz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hyperlink" Target="mailto:system.kvalifikace@prg.aero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test.dsk.tenderarena.cz/lp/struktura-systemu-kvalifika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: se zakulacenými rohy na opačné straně 3">
            <a:extLst>
              <a:ext uri="{FF2B5EF4-FFF2-40B4-BE49-F238E27FC236}">
                <a16:creationId xmlns:a16="http://schemas.microsoft.com/office/drawing/2014/main" id="{093F5F35-F1CC-C0D6-3947-5A75ED520087}"/>
              </a:ext>
            </a:extLst>
          </p:cNvPr>
          <p:cNvSpPr/>
          <p:nvPr/>
        </p:nvSpPr>
        <p:spPr>
          <a:xfrm flipV="1">
            <a:off x="136189" y="3006858"/>
            <a:ext cx="6161110" cy="2663802"/>
          </a:xfrm>
          <a:prstGeom prst="round2DiagRect">
            <a:avLst/>
          </a:prstGeom>
          <a:solidFill>
            <a:srgbClr val="06436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27546FF-85EC-1988-8224-741692BEF9F4}"/>
              </a:ext>
            </a:extLst>
          </p:cNvPr>
          <p:cNvSpPr txBox="1">
            <a:spLocks/>
          </p:cNvSpPr>
          <p:nvPr/>
        </p:nvSpPr>
        <p:spPr>
          <a:xfrm>
            <a:off x="448115" y="3006858"/>
            <a:ext cx="5562160" cy="1437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sz="3600" b="0" i="0" kern="1200">
                <a:solidFill>
                  <a:schemeClr val="bg1"/>
                </a:solidFill>
                <a:latin typeface="Neo Sans Pro LP" panose="020B050403050404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6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rgbClr val="0066AD"/>
                </a:solidFill>
                <a:latin typeface="Neo Sans Pro LP" panose="020B050403050404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66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rgbClr val="6C6E78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42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rgbClr val="6C6E78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rgbClr val="6C6E78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/>
              <a:t>Meet </a:t>
            </a:r>
            <a:r>
              <a:rPr lang="cs-CZ" sz="4800" b="1" err="1"/>
              <a:t>the</a:t>
            </a:r>
            <a:r>
              <a:rPr lang="cs-CZ" sz="4800" b="1"/>
              <a:t> </a:t>
            </a:r>
            <a:r>
              <a:rPr lang="cs-CZ" sz="4800" b="1" err="1"/>
              <a:t>Buyer</a:t>
            </a:r>
            <a:endParaRPr lang="cs-CZ" sz="4800" b="1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BCA4D61-FC14-663E-3673-446775441518}"/>
              </a:ext>
            </a:extLst>
          </p:cNvPr>
          <p:cNvSpPr txBox="1"/>
          <p:nvPr/>
        </p:nvSpPr>
        <p:spPr>
          <a:xfrm>
            <a:off x="525936" y="4919704"/>
            <a:ext cx="1360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>
                <a:solidFill>
                  <a:schemeClr val="bg1"/>
                </a:solidFill>
              </a:rPr>
              <a:t>30.9.2025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9A26409-F7DE-F753-4620-00EF734F00A3}"/>
              </a:ext>
            </a:extLst>
          </p:cNvPr>
          <p:cNvSpPr txBox="1"/>
          <p:nvPr/>
        </p:nvSpPr>
        <p:spPr>
          <a:xfrm>
            <a:off x="458164" y="3982711"/>
            <a:ext cx="48516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>
                <a:solidFill>
                  <a:schemeClr val="bg1"/>
                </a:solidFill>
              </a:rPr>
              <a:t>Stavební zakázky</a:t>
            </a:r>
          </a:p>
        </p:txBody>
      </p:sp>
    </p:spTree>
    <p:extLst>
      <p:ext uri="{BB962C8B-B14F-4D97-AF65-F5344CB8AC3E}">
        <p14:creationId xmlns:p14="http://schemas.microsoft.com/office/powerpoint/2010/main" val="103189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1D261-1338-60EB-D4EC-DD808154A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>
            <a:extLst>
              <a:ext uri="{FF2B5EF4-FFF2-40B4-BE49-F238E27FC236}">
                <a16:creationId xmlns:a16="http://schemas.microsoft.com/office/drawing/2014/main" id="{163425BC-2414-0EF1-CFF6-CA96400FC6D9}"/>
              </a:ext>
            </a:extLst>
          </p:cNvPr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>
            <a:extLst>
              <a:ext uri="{FF2B5EF4-FFF2-40B4-BE49-F238E27FC236}">
                <a16:creationId xmlns:a16="http://schemas.microsoft.com/office/drawing/2014/main" id="{F75690EA-C7EE-8202-D764-FF7DDF3F6E6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>
            <a:extLst>
              <a:ext uri="{FF2B5EF4-FFF2-40B4-BE49-F238E27FC236}">
                <a16:creationId xmlns:a16="http://schemas.microsoft.com/office/drawing/2014/main" id="{738E5469-FD19-F1B0-5FC1-B341CCEBC118}"/>
              </a:ext>
            </a:extLst>
          </p:cNvPr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>
            <a:extLst>
              <a:ext uri="{FF2B5EF4-FFF2-40B4-BE49-F238E27FC236}">
                <a16:creationId xmlns:a16="http://schemas.microsoft.com/office/drawing/2014/main" id="{84B50E6A-B178-1FC5-A537-B90E9FE8B3A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>
            <a:extLst>
              <a:ext uri="{FF2B5EF4-FFF2-40B4-BE49-F238E27FC236}">
                <a16:creationId xmlns:a16="http://schemas.microsoft.com/office/drawing/2014/main" id="{6FE5A2AF-FEDF-18EF-73CA-12717FB53D4D}"/>
              </a:ext>
            </a:extLst>
          </p:cNvPr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>
            <a:extLst>
              <a:ext uri="{FF2B5EF4-FFF2-40B4-BE49-F238E27FC236}">
                <a16:creationId xmlns:a16="http://schemas.microsoft.com/office/drawing/2014/main" id="{CB5105A0-F00C-AA1A-7E86-2C0F8B69D1AD}"/>
              </a:ext>
            </a:extLst>
          </p:cNvPr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>
            <a:extLst>
              <a:ext uri="{FF2B5EF4-FFF2-40B4-BE49-F238E27FC236}">
                <a16:creationId xmlns:a16="http://schemas.microsoft.com/office/drawing/2014/main" id="{6C2A200D-BDD8-2970-BEB8-0B99F8BF8F55}"/>
              </a:ext>
            </a:extLst>
          </p:cNvPr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>
            <a:extLst>
              <a:ext uri="{FF2B5EF4-FFF2-40B4-BE49-F238E27FC236}">
                <a16:creationId xmlns:a16="http://schemas.microsoft.com/office/drawing/2014/main" id="{EC383940-F6BB-FA68-6C0F-C43AE5AE8A1C}"/>
              </a:ext>
            </a:extLst>
          </p:cNvPr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>
            <a:extLst>
              <a:ext uri="{FF2B5EF4-FFF2-40B4-BE49-F238E27FC236}">
                <a16:creationId xmlns:a16="http://schemas.microsoft.com/office/drawing/2014/main" id="{63E88C10-DBFE-48C1-8868-0347FB4A08D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>
            <a:extLst>
              <a:ext uri="{FF2B5EF4-FFF2-40B4-BE49-F238E27FC236}">
                <a16:creationId xmlns:a16="http://schemas.microsoft.com/office/drawing/2014/main" id="{B7BDE7F3-4A20-2F32-5F97-F7DD0E26DCE8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>
            <a:extLst>
              <a:ext uri="{FF2B5EF4-FFF2-40B4-BE49-F238E27FC236}">
                <a16:creationId xmlns:a16="http://schemas.microsoft.com/office/drawing/2014/main" id="{2D7CA5C5-38ED-AF23-CAF4-A40ABC44884D}"/>
              </a:ext>
            </a:extLst>
          </p:cNvPr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>
            <a:extLst>
              <a:ext uri="{FF2B5EF4-FFF2-40B4-BE49-F238E27FC236}">
                <a16:creationId xmlns:a16="http://schemas.microsoft.com/office/drawing/2014/main" id="{5F3AB4AE-ECF9-B89C-646C-A7849A21093C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>
            <a:extLst>
              <a:ext uri="{FF2B5EF4-FFF2-40B4-BE49-F238E27FC236}">
                <a16:creationId xmlns:a16="http://schemas.microsoft.com/office/drawing/2014/main" id="{43D27961-463B-47BD-9A2C-9884037EA816}"/>
              </a:ext>
            </a:extLst>
          </p:cNvPr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>
            <a:extLst>
              <a:ext uri="{FF2B5EF4-FFF2-40B4-BE49-F238E27FC236}">
                <a16:creationId xmlns:a16="http://schemas.microsoft.com/office/drawing/2014/main" id="{9AB2F42C-1922-F1E3-A793-DDD4B359DF96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>
            <a:extLst>
              <a:ext uri="{FF2B5EF4-FFF2-40B4-BE49-F238E27FC236}">
                <a16:creationId xmlns:a16="http://schemas.microsoft.com/office/drawing/2014/main" id="{602CC048-6074-FB9F-1C1C-3CB7DB039DC8}"/>
              </a:ext>
            </a:extLst>
          </p:cNvPr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>
            <a:extLst>
              <a:ext uri="{FF2B5EF4-FFF2-40B4-BE49-F238E27FC236}">
                <a16:creationId xmlns:a16="http://schemas.microsoft.com/office/drawing/2014/main" id="{F32AB830-B163-C1FD-C092-41C1C71733B0}"/>
              </a:ext>
            </a:extLst>
          </p:cNvPr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>
            <a:extLst>
              <a:ext uri="{FF2B5EF4-FFF2-40B4-BE49-F238E27FC236}">
                <a16:creationId xmlns:a16="http://schemas.microsoft.com/office/drawing/2014/main" id="{08CB69FF-5053-6FAF-FC58-9320BFC21CCC}"/>
              </a:ext>
            </a:extLst>
          </p:cNvPr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>
            <a:extLst>
              <a:ext uri="{FF2B5EF4-FFF2-40B4-BE49-F238E27FC236}">
                <a16:creationId xmlns:a16="http://schemas.microsoft.com/office/drawing/2014/main" id="{02535C9E-EBB7-35A4-4577-3F157202FE6C}"/>
              </a:ext>
            </a:extLst>
          </p:cNvPr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>
            <a:extLst>
              <a:ext uri="{FF2B5EF4-FFF2-40B4-BE49-F238E27FC236}">
                <a16:creationId xmlns:a16="http://schemas.microsoft.com/office/drawing/2014/main" id="{D9F94EF2-5F92-7433-0FFD-32A233451F16}"/>
              </a:ext>
            </a:extLst>
          </p:cNvPr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56A022-E040-2539-C017-7C0CE82757C0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71557D7-2A7C-72EA-DE16-AAE76C255E6D}"/>
              </a:ext>
            </a:extLst>
          </p:cNvPr>
          <p:cNvSpPr txBox="1"/>
          <p:nvPr/>
        </p:nvSpPr>
        <p:spPr>
          <a:xfrm>
            <a:off x="672955" y="513887"/>
            <a:ext cx="7089506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ZAKÁZKY V SYSTÉMU KVALIFIKACE</a:t>
            </a:r>
            <a:endParaRPr lang="cs-CZ" sz="2933">
              <a:latin typeface="Neo Sans Pro LP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1A6EB4-0F95-FF23-9560-519514D5DAA7}"/>
              </a:ext>
            </a:extLst>
          </p:cNvPr>
          <p:cNvSpPr txBox="1"/>
          <p:nvPr/>
        </p:nvSpPr>
        <p:spPr>
          <a:xfrm>
            <a:off x="392963" y="1682694"/>
            <a:ext cx="3685432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solidFill>
                  <a:srgbClr val="E00029"/>
                </a:solidFill>
                <a:ea typeface="Calibri"/>
                <a:cs typeface="Calibri"/>
              </a:rPr>
              <a:t>A – DOPRAVNÍ STAVBY</a:t>
            </a:r>
            <a:r>
              <a:rPr lang="cs-CZ" sz="1400" b="1">
                <a:solidFill>
                  <a:srgbClr val="E00029"/>
                </a:solidFill>
                <a:ea typeface="Calibri"/>
                <a:cs typeface="Calibri"/>
              </a:rPr>
              <a:t>	</a:t>
            </a:r>
            <a:r>
              <a:rPr lang="cs-CZ" sz="1400">
                <a:solidFill>
                  <a:srgbClr val="000000"/>
                </a:solidFill>
                <a:ea typeface="Calibri"/>
                <a:cs typeface="Calibri"/>
              </a:rPr>
              <a:t> </a:t>
            </a:r>
            <a:endParaRPr lang="cs-CZ" sz="1400">
              <a:solidFill>
                <a:srgbClr val="004A6B"/>
              </a:solidFill>
              <a:ea typeface="Calibri"/>
              <a:cs typeface="Calibri"/>
            </a:endParaRPr>
          </a:p>
          <a:p>
            <a:pPr marL="361950" lvl="1" indent="-350838">
              <a:spcBef>
                <a:spcPts val="300"/>
              </a:spcBef>
              <a:spcAft>
                <a:spcPts val="300"/>
              </a:spcAft>
              <a:buClr>
                <a:srgbClr val="E00029"/>
              </a:buClr>
              <a:buFont typeface="Arial"/>
              <a:buChar char="•"/>
            </a:pPr>
            <a:r>
              <a:rPr lang="cs-CZ" sz="1400">
                <a:solidFill>
                  <a:srgbClr val="004A6B"/>
                </a:solidFill>
                <a:ea typeface="Calibri"/>
                <a:cs typeface="Calibri"/>
              </a:rPr>
              <a:t>Oprava komunikací před T1     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Clr>
                <a:srgbClr val="E00029"/>
              </a:buClr>
              <a:buFont typeface="Arial"/>
              <a:buChar char="•"/>
            </a:pPr>
            <a:r>
              <a:rPr lang="cs-CZ" sz="1400">
                <a:solidFill>
                  <a:srgbClr val="004A6B"/>
                </a:solidFill>
                <a:ea typeface="Calibri"/>
                <a:cs typeface="Calibri"/>
              </a:rPr>
              <a:t>Rekonstrukce ploch odmrazovacích nádrží  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E00029"/>
              </a:buClr>
            </a:pPr>
            <a:endParaRPr lang="cs-CZ" sz="1400">
              <a:solidFill>
                <a:srgbClr val="004A6B"/>
              </a:solidFill>
              <a:ea typeface="Calibri"/>
              <a:cs typeface="Calibri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3B1BAD-D498-A2CD-EB31-C1DB79BFC8E4}"/>
              </a:ext>
            </a:extLst>
          </p:cNvPr>
          <p:cNvSpPr txBox="1"/>
          <p:nvPr/>
        </p:nvSpPr>
        <p:spPr>
          <a:xfrm>
            <a:off x="4428175" y="1682694"/>
            <a:ext cx="3685432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Z"/>
            </a:defPPr>
            <a:lvl1pPr>
              <a:defRPr sz="1400" b="1">
                <a:solidFill>
                  <a:srgbClr val="E00029"/>
                </a:solidFill>
                <a:ea typeface="Calibri"/>
                <a:cs typeface="Calibri"/>
              </a:defRPr>
            </a:lvl1pPr>
            <a:lvl2pPr marL="800100" lvl="1" indent="-342900">
              <a:spcBef>
                <a:spcPts val="300"/>
              </a:spcBef>
              <a:spcAft>
                <a:spcPts val="300"/>
              </a:spcAft>
              <a:buClr>
                <a:srgbClr val="E00029"/>
              </a:buClr>
              <a:buFont typeface="Arial"/>
              <a:buChar char="•"/>
              <a:defRPr sz="1400">
                <a:solidFill>
                  <a:srgbClr val="004A6B"/>
                </a:solidFill>
                <a:ea typeface="Calibri"/>
                <a:cs typeface="Calibri"/>
              </a:defRPr>
            </a:lvl2pPr>
          </a:lstStyle>
          <a:p>
            <a:r>
              <a:rPr lang="cs-CZ" sz="1800"/>
              <a:t>B – POZEMNÍ STAVBY</a:t>
            </a:r>
          </a:p>
          <a:p>
            <a:pPr marL="342900" lvl="1"/>
            <a:r>
              <a:rPr lang="cs-CZ"/>
              <a:t>Úpravy objektů řidičů autobusů LP </a:t>
            </a:r>
          </a:p>
          <a:p>
            <a:pPr marL="342900" lvl="1"/>
            <a:r>
              <a:rPr lang="cs-CZ"/>
              <a:t>Tréninkový polygon pro hlídkovou službu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AFBE78D-A8E1-5A50-0E81-897B7279AB14}"/>
              </a:ext>
            </a:extLst>
          </p:cNvPr>
          <p:cNvSpPr txBox="1"/>
          <p:nvPr/>
        </p:nvSpPr>
        <p:spPr>
          <a:xfrm>
            <a:off x="8192550" y="1682694"/>
            <a:ext cx="4106123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Z"/>
            </a:defPPr>
            <a:lvl1pPr>
              <a:defRPr sz="1400" b="1">
                <a:solidFill>
                  <a:srgbClr val="E00029"/>
                </a:solidFill>
                <a:ea typeface="Calibri"/>
                <a:cs typeface="Calibri"/>
              </a:defRPr>
            </a:lvl1pPr>
            <a:lvl2pPr marL="800100" lvl="1" indent="-342900">
              <a:spcBef>
                <a:spcPts val="300"/>
              </a:spcBef>
              <a:spcAft>
                <a:spcPts val="300"/>
              </a:spcAft>
              <a:buClr>
                <a:srgbClr val="E00029"/>
              </a:buClr>
              <a:buFont typeface="Arial"/>
              <a:buChar char="•"/>
              <a:defRPr sz="1400">
                <a:solidFill>
                  <a:srgbClr val="004A6B"/>
                </a:solidFill>
                <a:ea typeface="Calibri"/>
                <a:cs typeface="Calibri"/>
              </a:defRPr>
            </a:lvl2pPr>
          </a:lstStyle>
          <a:p>
            <a:r>
              <a:rPr lang="cs-CZ" sz="1800"/>
              <a:t>C – INDUSTRIÁLNÍ STAVBY</a:t>
            </a:r>
          </a:p>
          <a:p>
            <a:pPr marL="352425" lvl="1" indent="-352425"/>
            <a:r>
              <a:rPr lang="cs-CZ"/>
              <a:t>Doplnění revizních šachet </a:t>
            </a:r>
          </a:p>
          <a:p>
            <a:pPr marL="352425" lvl="1" indent="-352425"/>
            <a:r>
              <a:rPr lang="cs-CZ"/>
              <a:t>T1 repase VZT jednotek </a:t>
            </a:r>
          </a:p>
          <a:p>
            <a:pPr marL="352425" lvl="1" indent="-352425"/>
            <a:r>
              <a:rPr lang="cs-CZ"/>
              <a:t>T1 technologické úpravy před pasovkou </a:t>
            </a:r>
          </a:p>
          <a:p>
            <a:pPr marL="352425" lvl="1" indent="-352425"/>
            <a:r>
              <a:rPr lang="cs-CZ"/>
              <a:t>Zkapacitnění Stoky S_A </a:t>
            </a:r>
          </a:p>
          <a:p>
            <a:pPr marL="352425" lvl="1" indent="-352425"/>
            <a:r>
              <a:rPr lang="cs-CZ"/>
              <a:t>Areál Jih Stoka DN300 – 173 m </a:t>
            </a:r>
          </a:p>
          <a:p>
            <a:pPr marL="352425" lvl="1" indent="-352425"/>
            <a:r>
              <a:rPr lang="cs-CZ"/>
              <a:t>Stoka S_L5 2. etapa </a:t>
            </a:r>
          </a:p>
          <a:p>
            <a:pPr marL="352425" lvl="1" indent="-352425"/>
            <a:r>
              <a:rPr lang="cs-CZ"/>
              <a:t>Zkapacitnění Stoky S_B </a:t>
            </a:r>
          </a:p>
          <a:p>
            <a:pPr marL="352425" lvl="1" indent="-352425"/>
            <a:r>
              <a:rPr lang="cs-CZ"/>
              <a:t>Dílčí zkapacitnění stoky S_M 1.etapa </a:t>
            </a:r>
          </a:p>
          <a:p>
            <a:pPr marL="352425" lvl="1" indent="-352425"/>
            <a:r>
              <a:rPr lang="cs-CZ" err="1"/>
              <a:t>Zakapacitnění</a:t>
            </a:r>
            <a:r>
              <a:rPr lang="cs-CZ"/>
              <a:t> stoky S_K </a:t>
            </a:r>
          </a:p>
        </p:txBody>
      </p:sp>
      <p:pic>
        <p:nvPicPr>
          <p:cNvPr id="12" name="Picture 358">
            <a:extLst>
              <a:ext uri="{FF2B5EF4-FFF2-40B4-BE49-F238E27FC236}">
                <a16:creationId xmlns:a16="http://schemas.microsoft.com/office/drawing/2014/main" id="{9AC1A9FC-57A5-434B-273A-8EBAFDF19E52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1811" y="1571790"/>
            <a:ext cx="131100" cy="4676490"/>
          </a:xfrm>
          <a:prstGeom prst="rect">
            <a:avLst/>
          </a:prstGeom>
          <a:noFill/>
        </p:spPr>
      </p:pic>
      <p:pic>
        <p:nvPicPr>
          <p:cNvPr id="15" name="Picture 358">
            <a:extLst>
              <a:ext uri="{FF2B5EF4-FFF2-40B4-BE49-F238E27FC236}">
                <a16:creationId xmlns:a16="http://schemas.microsoft.com/office/drawing/2014/main" id="{FBCFC4A2-2A00-EA44-862F-A4BEA980215D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2115" y="1571790"/>
            <a:ext cx="131100" cy="4676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6262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F1E69-526A-86AD-0EBA-CAD0109B3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>
            <a:extLst>
              <a:ext uri="{FF2B5EF4-FFF2-40B4-BE49-F238E27FC236}">
                <a16:creationId xmlns:a16="http://schemas.microsoft.com/office/drawing/2014/main" id="{FB54F826-4334-6EE3-A606-DB11387A2C0A}"/>
              </a:ext>
            </a:extLst>
          </p:cNvPr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>
            <a:extLst>
              <a:ext uri="{FF2B5EF4-FFF2-40B4-BE49-F238E27FC236}">
                <a16:creationId xmlns:a16="http://schemas.microsoft.com/office/drawing/2014/main" id="{C25FCA01-FF25-4D8F-E57A-44919541CBE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>
            <a:extLst>
              <a:ext uri="{FF2B5EF4-FFF2-40B4-BE49-F238E27FC236}">
                <a16:creationId xmlns:a16="http://schemas.microsoft.com/office/drawing/2014/main" id="{F9A72006-6FC9-AF48-9A09-1076DDD29C03}"/>
              </a:ext>
            </a:extLst>
          </p:cNvPr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>
            <a:extLst>
              <a:ext uri="{FF2B5EF4-FFF2-40B4-BE49-F238E27FC236}">
                <a16:creationId xmlns:a16="http://schemas.microsoft.com/office/drawing/2014/main" id="{E914E5ED-5B37-53D8-4E8A-27ABC25CC44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>
            <a:extLst>
              <a:ext uri="{FF2B5EF4-FFF2-40B4-BE49-F238E27FC236}">
                <a16:creationId xmlns:a16="http://schemas.microsoft.com/office/drawing/2014/main" id="{32945C68-326E-6BF3-D763-927872431E39}"/>
              </a:ext>
            </a:extLst>
          </p:cNvPr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>
            <a:extLst>
              <a:ext uri="{FF2B5EF4-FFF2-40B4-BE49-F238E27FC236}">
                <a16:creationId xmlns:a16="http://schemas.microsoft.com/office/drawing/2014/main" id="{E0BF7677-9682-27C4-CBC2-ABDAE892DE9E}"/>
              </a:ext>
            </a:extLst>
          </p:cNvPr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>
            <a:extLst>
              <a:ext uri="{FF2B5EF4-FFF2-40B4-BE49-F238E27FC236}">
                <a16:creationId xmlns:a16="http://schemas.microsoft.com/office/drawing/2014/main" id="{6EF21BF5-F2B7-6AEF-05BD-7A3EE31A4A5E}"/>
              </a:ext>
            </a:extLst>
          </p:cNvPr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>
            <a:extLst>
              <a:ext uri="{FF2B5EF4-FFF2-40B4-BE49-F238E27FC236}">
                <a16:creationId xmlns:a16="http://schemas.microsoft.com/office/drawing/2014/main" id="{5DA42717-9414-13FA-455E-34B9780D0570}"/>
              </a:ext>
            </a:extLst>
          </p:cNvPr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>
            <a:extLst>
              <a:ext uri="{FF2B5EF4-FFF2-40B4-BE49-F238E27FC236}">
                <a16:creationId xmlns:a16="http://schemas.microsoft.com/office/drawing/2014/main" id="{A435FCFC-269C-8C92-B657-486FC8E840B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>
            <a:extLst>
              <a:ext uri="{FF2B5EF4-FFF2-40B4-BE49-F238E27FC236}">
                <a16:creationId xmlns:a16="http://schemas.microsoft.com/office/drawing/2014/main" id="{8AEE530F-9BD0-7178-7140-A2D0554EB25D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>
            <a:extLst>
              <a:ext uri="{FF2B5EF4-FFF2-40B4-BE49-F238E27FC236}">
                <a16:creationId xmlns:a16="http://schemas.microsoft.com/office/drawing/2014/main" id="{BB010BF0-E420-93DD-191E-EBFF8EC4150E}"/>
              </a:ext>
            </a:extLst>
          </p:cNvPr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>
            <a:extLst>
              <a:ext uri="{FF2B5EF4-FFF2-40B4-BE49-F238E27FC236}">
                <a16:creationId xmlns:a16="http://schemas.microsoft.com/office/drawing/2014/main" id="{AE45FA9F-6067-F7A8-549C-EE56C96EC955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>
            <a:extLst>
              <a:ext uri="{FF2B5EF4-FFF2-40B4-BE49-F238E27FC236}">
                <a16:creationId xmlns:a16="http://schemas.microsoft.com/office/drawing/2014/main" id="{9581458C-7176-8448-7F21-038D1E3DFDDE}"/>
              </a:ext>
            </a:extLst>
          </p:cNvPr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>
            <a:extLst>
              <a:ext uri="{FF2B5EF4-FFF2-40B4-BE49-F238E27FC236}">
                <a16:creationId xmlns:a16="http://schemas.microsoft.com/office/drawing/2014/main" id="{521224FB-A65C-1F54-9575-3F1ED9F5351D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>
            <a:extLst>
              <a:ext uri="{FF2B5EF4-FFF2-40B4-BE49-F238E27FC236}">
                <a16:creationId xmlns:a16="http://schemas.microsoft.com/office/drawing/2014/main" id="{ABAC776F-F749-664D-D18B-A9E2749658CB}"/>
              </a:ext>
            </a:extLst>
          </p:cNvPr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>
            <a:extLst>
              <a:ext uri="{FF2B5EF4-FFF2-40B4-BE49-F238E27FC236}">
                <a16:creationId xmlns:a16="http://schemas.microsoft.com/office/drawing/2014/main" id="{5D95D664-B161-503B-2B43-C68EACEBA3C0}"/>
              </a:ext>
            </a:extLst>
          </p:cNvPr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>
            <a:extLst>
              <a:ext uri="{FF2B5EF4-FFF2-40B4-BE49-F238E27FC236}">
                <a16:creationId xmlns:a16="http://schemas.microsoft.com/office/drawing/2014/main" id="{D6C5B54B-7078-D131-3CF7-0EFB142EF98F}"/>
              </a:ext>
            </a:extLst>
          </p:cNvPr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>
            <a:extLst>
              <a:ext uri="{FF2B5EF4-FFF2-40B4-BE49-F238E27FC236}">
                <a16:creationId xmlns:a16="http://schemas.microsoft.com/office/drawing/2014/main" id="{E893B285-BD70-86D3-304C-1BAA5978119F}"/>
              </a:ext>
            </a:extLst>
          </p:cNvPr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>
            <a:extLst>
              <a:ext uri="{FF2B5EF4-FFF2-40B4-BE49-F238E27FC236}">
                <a16:creationId xmlns:a16="http://schemas.microsoft.com/office/drawing/2014/main" id="{04F6474E-7187-1223-9450-242F80127ED7}"/>
              </a:ext>
            </a:extLst>
          </p:cNvPr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D445783-2480-1E0E-CB2B-AA08795018FF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E81691-B111-391D-E969-6BE0EB9D4167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B3E8241-2086-8D3D-4039-8210D2EA9546}"/>
              </a:ext>
            </a:extLst>
          </p:cNvPr>
          <p:cNvSpPr txBox="1"/>
          <p:nvPr/>
        </p:nvSpPr>
        <p:spPr>
          <a:xfrm>
            <a:off x="672955" y="513887"/>
            <a:ext cx="7089506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ZAKÁZKY V SYSTÉMU KVALIFIKACE</a:t>
            </a:r>
            <a:endParaRPr lang="cs-CZ" sz="2933">
              <a:latin typeface="Neo Sans Pro LP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24FF373-090D-B10E-1184-E167A36CD865}"/>
              </a:ext>
            </a:extLst>
          </p:cNvPr>
          <p:cNvSpPr txBox="1"/>
          <p:nvPr/>
        </p:nvSpPr>
        <p:spPr>
          <a:xfrm>
            <a:off x="809553" y="1751956"/>
            <a:ext cx="10801439" cy="3866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zakázky pro systém kvalifikace budou zveřejněny na profilu zadavatele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zakázky budou v názvu označeny kódem kategorie </a:t>
            </a:r>
          </a:p>
          <a:p>
            <a:pPr marL="0" lvl="1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</a:pP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	např.: </a:t>
            </a:r>
            <a:r>
              <a:rPr lang="cs-CZ" sz="2400">
                <a:solidFill>
                  <a:srgbClr val="FF0000"/>
                </a:solidFill>
                <a:latin typeface="Neo Sans Pro LP"/>
                <a:cs typeface="Times New Roman" panose="02020603050405020304" pitchFamily="18" charset="0"/>
              </a:rPr>
              <a:t>SK A.5.1 Rekonstrukce ploch odmrazovacích nádrží </a:t>
            </a: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 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kvalifikaci prokážete ve lhůtě pro podání nabídek </a:t>
            </a:r>
            <a:r>
              <a:rPr lang="cs-CZ" sz="2400" u="sng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v Systému kvalifikace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v zadávací dokumentaci najdete informaci o prokázání kvalifikace prostřednictvím Systému kvalifikace	</a:t>
            </a:r>
            <a:endParaRPr lang="cs-CZ" sz="2400" u="sng">
              <a:solidFill>
                <a:srgbClr val="004A6B"/>
              </a:solidFill>
              <a:latin typeface="Neo Sans Pro LP"/>
              <a:cs typeface="Times New Roman" panose="02020603050405020304" pitchFamily="18" charset="0"/>
            </a:endParaRP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pro další zakázku ve stejné kategorii podáváte POUZE cenovou nabídku</a:t>
            </a:r>
          </a:p>
        </p:txBody>
      </p:sp>
    </p:spTree>
    <p:extLst>
      <p:ext uri="{BB962C8B-B14F-4D97-AF65-F5344CB8AC3E}">
        <p14:creationId xmlns:p14="http://schemas.microsoft.com/office/powerpoint/2010/main" val="167662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72955" y="513887"/>
            <a:ext cx="742905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Více o Systému kvalifikace</a:t>
            </a:r>
            <a:endParaRPr lang="cs-CZ" sz="2933">
              <a:latin typeface="Neo Sans Pro LP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B893D9-EFEC-46E7-92D4-5E0C67E4A5D4}"/>
              </a:ext>
            </a:extLst>
          </p:cNvPr>
          <p:cNvSpPr txBox="1"/>
          <p:nvPr/>
        </p:nvSpPr>
        <p:spPr>
          <a:xfrm>
            <a:off x="809553" y="1495522"/>
            <a:ext cx="10801439" cy="3866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webové stránky</a:t>
            </a:r>
          </a:p>
          <a:p>
            <a:pPr marL="0" lvl="1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</a:pP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       </a:t>
            </a: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  <a:hlinkClick r:id="rId9"/>
              </a:rPr>
              <a:t>https://www.prg.aero/system-kvalifikace</a:t>
            </a:r>
            <a:endParaRPr lang="cs-CZ" sz="2400">
              <a:solidFill>
                <a:srgbClr val="004A6B"/>
              </a:solidFill>
              <a:latin typeface="Neo Sans Pro LP"/>
              <a:cs typeface="Times New Roman" panose="02020603050405020304" pitchFamily="18" charset="0"/>
            </a:endParaRP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 err="1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tutorial</a:t>
            </a: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 video na webových stránkách</a:t>
            </a:r>
            <a:endParaRPr lang="cs-CZ" sz="2400">
              <a:solidFill>
                <a:srgbClr val="004A6B"/>
              </a:solidFill>
              <a:highlight>
                <a:srgbClr val="FFFF00"/>
              </a:highlight>
              <a:latin typeface="Neo Sans Pro LP"/>
              <a:cs typeface="Times New Roman" panose="02020603050405020304" pitchFamily="18" charset="0"/>
            </a:endParaRP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nápověda na webových stránkách i v Systému kvalifikace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odpovědi na nejčastější dotazy na webových stránkách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04A6B"/>
                </a:solidFill>
                <a:cs typeface="Times New Roman" panose="02020603050405020304" pitchFamily="18" charset="0"/>
              </a:rPr>
              <a:t>tým Systému kvalifikace vám zodpoví e-mailové dotazy na adrese system.kvalifikace@prg.aero </a:t>
            </a:r>
          </a:p>
        </p:txBody>
      </p:sp>
    </p:spTree>
    <p:extLst>
      <p:ext uri="{BB962C8B-B14F-4D97-AF65-F5344CB8AC3E}">
        <p14:creationId xmlns:p14="http://schemas.microsoft.com/office/powerpoint/2010/main" val="85963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F8DC666-741C-71AF-DD06-0A95642898D6}"/>
              </a:ext>
            </a:extLst>
          </p:cNvPr>
          <p:cNvSpPr txBox="1"/>
          <p:nvPr/>
        </p:nvSpPr>
        <p:spPr>
          <a:xfrm>
            <a:off x="484652" y="2635707"/>
            <a:ext cx="1003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>
                <a:solidFill>
                  <a:schemeClr val="bg1"/>
                </a:solidFill>
                <a:latin typeface="+mj-lt"/>
              </a:rPr>
              <a:t>Adopce projektového řízení na Letišti Praha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BFEDB50-C6EF-3EFA-C1DD-C462802F774D}"/>
              </a:ext>
            </a:extLst>
          </p:cNvPr>
          <p:cNvSpPr txBox="1"/>
          <p:nvPr/>
        </p:nvSpPr>
        <p:spPr>
          <a:xfrm>
            <a:off x="534045" y="5067869"/>
            <a:ext cx="416078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33">
                <a:solidFill>
                  <a:schemeClr val="bg1"/>
                </a:solidFill>
              </a:rPr>
              <a:t>Tomáš Sova</a:t>
            </a:r>
          </a:p>
          <a:p>
            <a:r>
              <a:rPr lang="cs-CZ" sz="2133">
                <a:solidFill>
                  <a:schemeClr val="bg1"/>
                </a:solidFill>
              </a:rPr>
              <a:t> Výkonný ředitel CNL a PMO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FF95F623-EF71-D0D1-0439-8198A8AB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892" y="6113379"/>
            <a:ext cx="1980208" cy="504981"/>
          </a:xfrm>
          <a:prstGeom prst="rect">
            <a:avLst/>
          </a:prstGeom>
        </p:spPr>
      </p:pic>
      <p:pic>
        <p:nvPicPr>
          <p:cNvPr id="41" name="Obrázek 40" descr="Obsah obrázku budova, obloha, venku, mrak&#10;&#10;Popis byl vytvořen automaticky">
            <a:extLst>
              <a:ext uri="{FF2B5EF4-FFF2-40B4-BE49-F238E27FC236}">
                <a16:creationId xmlns:a16="http://schemas.microsoft.com/office/drawing/2014/main" id="{4DB0A6A4-37DA-14B2-8EF6-D4FE14CC2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940"/>
            <a:ext cx="12192000" cy="5943600"/>
          </a:xfrm>
          <a:prstGeom prst="rect">
            <a:avLst/>
          </a:prstGeom>
          <a:solidFill>
            <a:srgbClr val="0063AC"/>
          </a:solidFill>
        </p:spPr>
      </p:pic>
      <p:sp>
        <p:nvSpPr>
          <p:cNvPr id="45" name="TextovéPole 44">
            <a:extLst>
              <a:ext uri="{FF2B5EF4-FFF2-40B4-BE49-F238E27FC236}">
                <a16:creationId xmlns:a16="http://schemas.microsoft.com/office/drawing/2014/main" id="{AD9EB495-1BCF-A4F3-E887-C84030800841}"/>
              </a:ext>
            </a:extLst>
          </p:cNvPr>
          <p:cNvSpPr txBox="1"/>
          <p:nvPr/>
        </p:nvSpPr>
        <p:spPr>
          <a:xfrm>
            <a:off x="217920" y="4226702"/>
            <a:ext cx="871971" cy="379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33">
                <a:solidFill>
                  <a:srgbClr val="004E8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www.prg.aero</a:t>
            </a:r>
            <a:endParaRPr lang="cs-CZ" sz="933">
              <a:solidFill>
                <a:srgbClr val="004E89"/>
              </a:solidFill>
            </a:endParaRPr>
          </a:p>
        </p:txBody>
      </p: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DA427FF5-BD9F-3200-6748-7D4E9460E3A7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64365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77792AA4-3347-7051-8347-96FE4866CBCF}"/>
              </a:ext>
            </a:extLst>
          </p:cNvPr>
          <p:cNvSpPr txBox="1"/>
          <p:nvPr/>
        </p:nvSpPr>
        <p:spPr>
          <a:xfrm>
            <a:off x="653904" y="527653"/>
            <a:ext cx="553513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Hodnocení dodavatelů</a:t>
            </a:r>
            <a:endParaRPr lang="cs-CZ" sz="2933">
              <a:latin typeface="Neo Sans Pro LP"/>
            </a:endParaRPr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407B35FC-3C72-A8C3-47B5-DAF40943D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958322"/>
            <a:ext cx="2598814" cy="8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25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67991-9345-F14D-89E0-D2C0F9C2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8F4C-5C61-441D-BB29-92EEF2733750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0D0E0F-0D4E-5149-A594-2761AB021A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115" y="499107"/>
            <a:ext cx="8312150" cy="523738"/>
          </a:xfrm>
        </p:spPr>
        <p:txBody>
          <a:bodyPr/>
          <a:lstStyle/>
          <a:p>
            <a:r>
              <a:rPr lang="cs-CZ"/>
              <a:t>Proč zavádíme hodnocení dodavatelů?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BCB07DE-9E31-EDA7-4014-31A61BFEBA0D}"/>
              </a:ext>
            </a:extLst>
          </p:cNvPr>
          <p:cNvSpPr txBox="1"/>
          <p:nvPr/>
        </p:nvSpPr>
        <p:spPr>
          <a:xfrm>
            <a:off x="790762" y="2152133"/>
            <a:ext cx="11401238" cy="30916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47675" indent="-34290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00029"/>
              </a:buClr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podpoře </a:t>
            </a:r>
            <a:r>
              <a:rPr lang="cs-CZ" sz="2000" b="1">
                <a:solidFill>
                  <a:srgbClr val="003869"/>
                </a:solidFill>
                <a:latin typeface="Calibri" panose="020F0502020204030204"/>
              </a:rPr>
              <a:t>zdravých partnerských vztahů</a:t>
            </a: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, které jsou založeny </a:t>
            </a:r>
            <a:r>
              <a:rPr lang="cs-CZ" sz="2000" b="1">
                <a:solidFill>
                  <a:srgbClr val="003869"/>
                </a:solidFill>
                <a:latin typeface="Calibri" panose="020F0502020204030204"/>
              </a:rPr>
              <a:t>na transparentnosti a důvěře</a:t>
            </a:r>
          </a:p>
          <a:p>
            <a:pPr marL="447675" indent="-34290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00029"/>
              </a:buClr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k možnosti určité </a:t>
            </a:r>
            <a:r>
              <a:rPr lang="cs-CZ" sz="2000" b="1">
                <a:solidFill>
                  <a:srgbClr val="003869"/>
                </a:solidFill>
                <a:latin typeface="Calibri" panose="020F0502020204030204"/>
              </a:rPr>
              <a:t>preference dlouhodobě spolehlivých a kvalitních </a:t>
            </a: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partnerů</a:t>
            </a:r>
          </a:p>
          <a:p>
            <a:pPr marL="447675" indent="-34290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00029"/>
              </a:buClr>
              <a:buFont typeface="Arial" panose="020B0604020202020204" pitchFamily="34" charset="0"/>
              <a:buChar char="•"/>
            </a:pPr>
            <a:r>
              <a:rPr lang="cs-CZ" sz="2000" b="1">
                <a:solidFill>
                  <a:srgbClr val="003869"/>
                </a:solidFill>
                <a:latin typeface="Calibri" panose="020F0502020204030204"/>
              </a:rPr>
              <a:t>vylepšení postavení </a:t>
            </a: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kvalitních dodavatelů v soutěžích</a:t>
            </a:r>
          </a:p>
          <a:p>
            <a:pPr marL="447675" indent="-34290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00029"/>
              </a:buClr>
              <a:buFont typeface="Arial" panose="020B0604020202020204" pitchFamily="34" charset="0"/>
              <a:buChar char="•"/>
            </a:pPr>
            <a:r>
              <a:rPr lang="cs-CZ" sz="2000" b="1">
                <a:solidFill>
                  <a:srgbClr val="003869"/>
                </a:solidFill>
                <a:latin typeface="Calibri" panose="020F0502020204030204"/>
              </a:rPr>
              <a:t>posílení zdravé konkurence </a:t>
            </a: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a tím i kvalitnější a transparentnější soutěže</a:t>
            </a:r>
          </a:p>
          <a:p>
            <a:pPr marL="447675" indent="-34290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00029"/>
              </a:buClr>
              <a:buFont typeface="Arial" panose="020B0604020202020204" pitchFamily="34" charset="0"/>
              <a:buChar char="•"/>
            </a:pPr>
            <a:r>
              <a:rPr lang="cs-CZ" sz="2000" b="1">
                <a:solidFill>
                  <a:srgbClr val="003869"/>
                </a:solidFill>
                <a:latin typeface="Calibri" panose="020F0502020204030204"/>
              </a:rPr>
              <a:t>zvýšení motivace dodavatelů </a:t>
            </a: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ke zlepšení služeb a produktů </a:t>
            </a:r>
          </a:p>
          <a:p>
            <a:pPr marL="342900" indent="-342900" algn="just" fontAlgn="base">
              <a:lnSpc>
                <a:spcPct val="170000"/>
              </a:lnSpc>
              <a:buClr>
                <a:srgbClr val="E10028"/>
              </a:buClr>
              <a:buFont typeface="Arial" panose="020B0604020202020204" pitchFamily="34" charset="0"/>
              <a:buChar char="•"/>
            </a:pPr>
            <a:endParaRPr lang="cs-CZ" sz="2000">
              <a:solidFill>
                <a:srgbClr val="003869"/>
              </a:solidFill>
              <a:latin typeface="Calibri" panose="020F0502020204030204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F2A6FFD-21FA-31C4-40C6-EFC7E92EB020}"/>
              </a:ext>
            </a:extLst>
          </p:cNvPr>
          <p:cNvSpPr txBox="1"/>
          <p:nvPr/>
        </p:nvSpPr>
        <p:spPr>
          <a:xfrm>
            <a:off x="574115" y="1338021"/>
            <a:ext cx="11043770" cy="55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70000"/>
              </a:lnSpc>
              <a:buClr>
                <a:srgbClr val="E10028"/>
              </a:buClr>
            </a:pPr>
            <a:r>
              <a:rPr lang="cs-CZ" sz="2000" b="1">
                <a:solidFill>
                  <a:srgbClr val="E00029"/>
                </a:solidFill>
                <a:latin typeface="Calibri" panose="020F0502020204030204"/>
              </a:rPr>
              <a:t>Hlavním cílem je lépe a transparentně identifikovat kvalitní a spolehlivé dodavatele, což má vést k: </a:t>
            </a:r>
          </a:p>
        </p:txBody>
      </p:sp>
    </p:spTree>
    <p:extLst>
      <p:ext uri="{BB962C8B-B14F-4D97-AF65-F5344CB8AC3E}">
        <p14:creationId xmlns:p14="http://schemas.microsoft.com/office/powerpoint/2010/main" val="321242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D7701E-A3B2-1342-B036-7187338FCE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150" y="444196"/>
            <a:ext cx="8312150" cy="523738"/>
          </a:xfrm>
        </p:spPr>
        <p:txBody>
          <a:bodyPr/>
          <a:lstStyle/>
          <a:p>
            <a:r>
              <a:rPr lang="cs-CZ"/>
              <a:t>Principy</a:t>
            </a:r>
            <a:r>
              <a:rPr lang="cs-CZ" i="1"/>
              <a:t> </a:t>
            </a:r>
            <a:r>
              <a:rPr lang="cs-CZ"/>
              <a:t>hodnocení – co a jak hodnotíme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EE467D0-82DF-7FE8-CA7D-883813C28B8C}"/>
              </a:ext>
            </a:extLst>
          </p:cNvPr>
          <p:cNvSpPr txBox="1">
            <a:spLocks/>
          </p:cNvSpPr>
          <p:nvPr/>
        </p:nvSpPr>
        <p:spPr>
          <a:xfrm>
            <a:off x="331088" y="1185244"/>
            <a:ext cx="11603091" cy="54092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i="1">
                <a:solidFill>
                  <a:srgbClr val="004A6B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i="1">
              <a:solidFill>
                <a:srgbClr val="004A6B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i="1">
              <a:solidFill>
                <a:srgbClr val="004A6B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400" i="1"/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</a:pPr>
            <a:endParaRPr lang="cs-CZ" sz="2500" i="1"/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cs-CZ" i="1">
              <a:solidFill>
                <a:srgbClr val="ED1B34"/>
              </a:solidFill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cs-CZ" i="1">
              <a:solidFill>
                <a:srgbClr val="ED1B34"/>
              </a:solidFill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1FA39B4B-C6E7-D8A1-C31F-C5A5D7B7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450" y="1712980"/>
            <a:ext cx="11206488" cy="18363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47675" indent="-34290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00029"/>
              </a:buClr>
            </a:pP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smlouvy, které dodavatel na LP plní (s finančním limitem na 1 mil. Kč)</a:t>
            </a:r>
          </a:p>
          <a:p>
            <a:pPr marL="447675" indent="-34290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00029"/>
              </a:buClr>
            </a:pP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každou smlouvu zvlášť – rámcové smlouvy vždy ve výročí smlouvy</a:t>
            </a:r>
          </a:p>
          <a:p>
            <a:pPr marL="447675" indent="-34290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00029"/>
              </a:buClr>
            </a:pP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smlouvy uzavřené a plněné za konkrétní časové období 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b="1" i="1">
              <a:solidFill>
                <a:srgbClr val="004A6B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4222C6A-3FB2-9C78-EB98-31BC08683527}"/>
              </a:ext>
            </a:extLst>
          </p:cNvPr>
          <p:cNvSpPr txBox="1"/>
          <p:nvPr/>
        </p:nvSpPr>
        <p:spPr>
          <a:xfrm>
            <a:off x="501721" y="1185244"/>
            <a:ext cx="2250444" cy="598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775" indent="0" algn="just" fontAlgn="base">
              <a:lnSpc>
                <a:spcPct val="190000"/>
              </a:lnSpc>
              <a:spcBef>
                <a:spcPts val="0"/>
              </a:spcBef>
              <a:buClr>
                <a:srgbClr val="E00029"/>
              </a:buClr>
              <a:buNone/>
            </a:pPr>
            <a:r>
              <a:rPr lang="cs-CZ" sz="2000" b="1">
                <a:solidFill>
                  <a:srgbClr val="E00029"/>
                </a:solidFill>
                <a:latin typeface="Calibri" panose="020F0502020204030204"/>
              </a:rPr>
              <a:t>Co hodnotíme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5AD7AED-A4CD-54C8-BC41-F114380CC97D}"/>
              </a:ext>
            </a:extLst>
          </p:cNvPr>
          <p:cNvSpPr txBox="1"/>
          <p:nvPr/>
        </p:nvSpPr>
        <p:spPr>
          <a:xfrm>
            <a:off x="501721" y="3129687"/>
            <a:ext cx="2250444" cy="598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775" indent="0" algn="just" fontAlgn="base">
              <a:lnSpc>
                <a:spcPct val="190000"/>
              </a:lnSpc>
              <a:spcBef>
                <a:spcPts val="0"/>
              </a:spcBef>
              <a:buClr>
                <a:srgbClr val="E00029"/>
              </a:buClr>
              <a:buNone/>
            </a:pPr>
            <a:r>
              <a:rPr lang="cs-CZ" sz="2000" b="1">
                <a:solidFill>
                  <a:srgbClr val="E00029"/>
                </a:solidFill>
                <a:latin typeface="Calibri" panose="020F0502020204030204"/>
              </a:rPr>
              <a:t>Jak hodnotíme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DBF735B-298D-FDE9-FB02-B7AA0D1211A7}"/>
              </a:ext>
            </a:extLst>
          </p:cNvPr>
          <p:cNvSpPr txBox="1"/>
          <p:nvPr/>
        </p:nvSpPr>
        <p:spPr>
          <a:xfrm>
            <a:off x="824450" y="3691264"/>
            <a:ext cx="10085597" cy="2722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34290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00029"/>
              </a:buClr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dotazníkem s konkrétními a jasnými otázkami na hodnotitele</a:t>
            </a:r>
          </a:p>
          <a:p>
            <a:pPr marL="447675" indent="-34290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00029"/>
              </a:buClr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Hodnotitelé své hodnocení vzájemně nevidí</a:t>
            </a:r>
          </a:p>
          <a:p>
            <a:pPr marL="447675" indent="-342900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00029"/>
              </a:buClr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hodnotiteli jsou:</a:t>
            </a:r>
          </a:p>
          <a:p>
            <a:pPr marL="742950" lvl="1" indent="-285750" algn="just" defTabSz="6286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sz="1600" b="1">
                <a:solidFill>
                  <a:srgbClr val="064365"/>
                </a:solidFill>
                <a:latin typeface="Calibri" panose="020F0502020204030204"/>
              </a:rPr>
              <a:t>Nákupčí </a:t>
            </a:r>
            <a:r>
              <a:rPr lang="cs-CZ" sz="1600" b="1">
                <a:solidFill>
                  <a:srgbClr val="003869"/>
                </a:solidFill>
                <a:latin typeface="Calibri" panose="020F0502020204030204"/>
              </a:rPr>
              <a:t>– váha 10 %  </a:t>
            </a:r>
            <a:r>
              <a:rPr lang="cs-CZ" sz="1600">
                <a:solidFill>
                  <a:srgbClr val="003869"/>
                </a:solidFill>
                <a:latin typeface="Calibri" panose="020F0502020204030204"/>
              </a:rPr>
              <a:t>(součinnost a fungování během VŘ a uzavírání smlouvy) </a:t>
            </a:r>
          </a:p>
          <a:p>
            <a:pPr marL="742950" lvl="1" indent="-285750" algn="just" defTabSz="628650">
              <a:lnSpc>
                <a:spcPct val="160000"/>
              </a:lnSpc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cs-CZ" sz="1600" b="1">
                <a:solidFill>
                  <a:srgbClr val="064365"/>
                </a:solidFill>
                <a:latin typeface="Calibri" panose="020F0502020204030204"/>
              </a:rPr>
              <a:t>Osoba přejímající plnění </a:t>
            </a:r>
            <a:r>
              <a:rPr lang="cs-CZ" sz="1600" b="1">
                <a:solidFill>
                  <a:srgbClr val="003869"/>
                </a:solidFill>
                <a:latin typeface="Calibri" panose="020F0502020204030204"/>
              </a:rPr>
              <a:t>– váha 50 % </a:t>
            </a:r>
            <a:r>
              <a:rPr lang="cs-CZ" sz="1600">
                <a:solidFill>
                  <a:srgbClr val="003869"/>
                </a:solidFill>
                <a:latin typeface="Calibri" panose="020F0502020204030204"/>
              </a:rPr>
              <a:t>(spolupráce během plnění (termíny, komunikace, vady)</a:t>
            </a:r>
          </a:p>
          <a:p>
            <a:pPr marL="742950" lvl="1" indent="-285750" algn="just" defTabSz="628650">
              <a:lnSpc>
                <a:spcPct val="160000"/>
              </a:lnSpc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cs-CZ" sz="1600" b="1">
                <a:solidFill>
                  <a:srgbClr val="064365"/>
                </a:solidFill>
                <a:latin typeface="Calibri" panose="020F0502020204030204"/>
              </a:rPr>
              <a:t>Hlavní uživatel </a:t>
            </a:r>
            <a:r>
              <a:rPr lang="cs-CZ" sz="1600" b="1">
                <a:solidFill>
                  <a:srgbClr val="003869"/>
                </a:solidFill>
                <a:latin typeface="Calibri" panose="020F0502020204030204"/>
              </a:rPr>
              <a:t>– váha 40 % </a:t>
            </a:r>
            <a:r>
              <a:rPr lang="cs-CZ" sz="1600">
                <a:solidFill>
                  <a:srgbClr val="003869"/>
                </a:solidFill>
                <a:latin typeface="Calibri" panose="020F0502020204030204"/>
              </a:rPr>
              <a:t>(kvalita plnění)</a:t>
            </a:r>
          </a:p>
        </p:txBody>
      </p:sp>
    </p:spTree>
    <p:extLst>
      <p:ext uri="{BB962C8B-B14F-4D97-AF65-F5344CB8AC3E}">
        <p14:creationId xmlns:p14="http://schemas.microsoft.com/office/powerpoint/2010/main" val="326922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3" grpId="0"/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BD446-74CC-0D41-AF13-EF16C1FC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8F4C-5C61-441D-BB29-92EEF2733750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D7701E-A3B2-1342-B036-7187338FCE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150" y="526000"/>
            <a:ext cx="8312150" cy="523738"/>
          </a:xfrm>
        </p:spPr>
        <p:txBody>
          <a:bodyPr/>
          <a:lstStyle/>
          <a:p>
            <a:r>
              <a:rPr lang="cs-CZ"/>
              <a:t>Principy hodnocení – co je výstupem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EE467D0-82DF-7FE8-CA7D-883813C28B8C}"/>
              </a:ext>
            </a:extLst>
          </p:cNvPr>
          <p:cNvSpPr txBox="1">
            <a:spLocks/>
          </p:cNvSpPr>
          <p:nvPr/>
        </p:nvSpPr>
        <p:spPr>
          <a:xfrm>
            <a:off x="331088" y="1185244"/>
            <a:ext cx="11603091" cy="54092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i="1">
                <a:solidFill>
                  <a:srgbClr val="004A6B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i="1">
              <a:solidFill>
                <a:srgbClr val="004A6B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i="1">
              <a:solidFill>
                <a:srgbClr val="004A6B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400" i="1"/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</a:pPr>
            <a:endParaRPr lang="cs-CZ" sz="2500" i="1"/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cs-CZ">
              <a:solidFill>
                <a:srgbClr val="ED1B34"/>
              </a:solidFill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cs-CZ">
              <a:solidFill>
                <a:srgbClr val="ED1B34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C0DDCE-8232-F1E9-B70A-1CDBC53DC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94" y="1888291"/>
            <a:ext cx="11420060" cy="26051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04850" lvl="1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ve formě </a:t>
            </a:r>
            <a:r>
              <a:rPr lang="cs-CZ" sz="2000" err="1">
                <a:solidFill>
                  <a:srgbClr val="003869"/>
                </a:solidFill>
                <a:latin typeface="Calibri" panose="020F0502020204030204"/>
              </a:rPr>
              <a:t>pdf</a:t>
            </a: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 </a:t>
            </a:r>
            <a:r>
              <a:rPr lang="cs-CZ" sz="2000">
                <a:solidFill>
                  <a:srgbClr val="003869"/>
                </a:solidFill>
                <a:latin typeface="Calibri" panose="020F0502020204030204"/>
                <a:cs typeface="+mn-cs"/>
              </a:rPr>
              <a:t>posíláme dodavateli</a:t>
            </a:r>
          </a:p>
          <a:p>
            <a:pPr marL="704850" lvl="1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u</a:t>
            </a:r>
            <a:r>
              <a:rPr lang="cs-CZ" sz="2000">
                <a:solidFill>
                  <a:srgbClr val="003869"/>
                </a:solidFill>
                <a:latin typeface="Calibri" panose="020F0502020204030204"/>
                <a:cs typeface="+mn-cs"/>
              </a:rPr>
              <a:t>veden výsledek hodnocení v procentech a konkrétní komentáře jednotlivých hodnotitelů</a:t>
            </a:r>
          </a:p>
          <a:p>
            <a:pPr marL="704850" lvl="1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000">
                <a:solidFill>
                  <a:srgbClr val="003869"/>
                </a:solidFill>
                <a:latin typeface="Calibri" panose="020F0502020204030204"/>
                <a:cs typeface="+mn-cs"/>
              </a:rPr>
              <a:t>neobsahuje jména hodnotitelů</a:t>
            </a:r>
          </a:p>
          <a:p>
            <a:pPr marL="704850" lvl="1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000">
                <a:solidFill>
                  <a:srgbClr val="003869"/>
                </a:solidFill>
                <a:latin typeface="Calibri" panose="020F0502020204030204"/>
                <a:cs typeface="+mn-cs"/>
              </a:rPr>
              <a:t>obsahuje legendu a informace k možnosti reakce / odvolán</a:t>
            </a:r>
          </a:p>
          <a:p>
            <a:pPr marL="704850" lvl="1" indent="-34290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000" b="1">
                <a:solidFill>
                  <a:srgbClr val="003869"/>
                </a:solidFill>
                <a:latin typeface="Calibri" panose="020F0502020204030204"/>
              </a:rPr>
              <a:t>uveřejněný seznam dodavatelů s celkovým hodnocením v %</a:t>
            </a:r>
            <a:endParaRPr lang="cs-CZ" sz="1800" b="1">
              <a:solidFill>
                <a:srgbClr val="004A6B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4740A96-995B-8978-0728-2C5D1EB9322A}"/>
              </a:ext>
            </a:extLst>
          </p:cNvPr>
          <p:cNvSpPr txBox="1"/>
          <p:nvPr/>
        </p:nvSpPr>
        <p:spPr>
          <a:xfrm>
            <a:off x="636494" y="1329788"/>
            <a:ext cx="6096000" cy="413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>
                <a:solidFill>
                  <a:srgbClr val="E00029"/>
                </a:solidFill>
                <a:latin typeface="Calibri" panose="020F0502020204030204"/>
                <a:cs typeface="+mn-cs"/>
              </a:rPr>
              <a:t>Dokument s hodnocením</a:t>
            </a:r>
          </a:p>
        </p:txBody>
      </p:sp>
    </p:spTree>
    <p:extLst>
      <p:ext uri="{BB962C8B-B14F-4D97-AF65-F5344CB8AC3E}">
        <p14:creationId xmlns:p14="http://schemas.microsoft.com/office/powerpoint/2010/main" val="1400530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BD446-74CC-0D41-AF13-EF16C1FC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8F4C-5C61-441D-BB29-92EEF2733750}" type="slidenum">
              <a:rPr lang="cs-CZ" i="1" smtClean="0"/>
              <a:pPr/>
              <a:t>17</a:t>
            </a:fld>
            <a:endParaRPr lang="cs-CZ" i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D7701E-A3B2-1342-B036-7187338FCE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149" y="526000"/>
            <a:ext cx="6149415" cy="523738"/>
          </a:xfrm>
        </p:spPr>
        <p:txBody>
          <a:bodyPr>
            <a:normAutofit/>
          </a:bodyPr>
          <a:lstStyle/>
          <a:p>
            <a:r>
              <a:rPr lang="cs-CZ"/>
              <a:t>Principy</a:t>
            </a:r>
            <a:r>
              <a:rPr lang="cs-CZ" i="1"/>
              <a:t> </a:t>
            </a:r>
            <a:r>
              <a:rPr lang="cs-CZ"/>
              <a:t>hodnocení – výsledek hodnocení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0469BF0-5737-1E05-EC8D-90CA88E2DCD4}"/>
              </a:ext>
            </a:extLst>
          </p:cNvPr>
          <p:cNvSpPr txBox="1"/>
          <p:nvPr/>
        </p:nvSpPr>
        <p:spPr>
          <a:xfrm>
            <a:off x="565149" y="1485296"/>
            <a:ext cx="1129852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>
                <a:solidFill>
                  <a:srgbClr val="E00029"/>
                </a:solidFill>
              </a:rPr>
              <a:t>Výsledkem je procentuální vyjádření míry spokojenosti </a:t>
            </a:r>
            <a:r>
              <a:rPr lang="cs-CZ" sz="2000">
                <a:solidFill>
                  <a:srgbClr val="003869"/>
                </a:solidFill>
              </a:rPr>
              <a:t>tvořené průměrem hodnocení jednotlivých smluv</a:t>
            </a:r>
          </a:p>
          <a:p>
            <a:endParaRPr lang="cs-CZ">
              <a:solidFill>
                <a:srgbClr val="E00029"/>
              </a:solidFill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FD04862F-F1F4-2550-847C-4A14E7601D9D}"/>
              </a:ext>
            </a:extLst>
          </p:cNvPr>
          <p:cNvSpPr/>
          <p:nvPr/>
        </p:nvSpPr>
        <p:spPr>
          <a:xfrm>
            <a:off x="757282" y="2469183"/>
            <a:ext cx="500369" cy="4922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i="1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89CDF40-F63E-28AE-1B88-7CB7E582E9E7}"/>
              </a:ext>
            </a:extLst>
          </p:cNvPr>
          <p:cNvSpPr/>
          <p:nvPr/>
        </p:nvSpPr>
        <p:spPr>
          <a:xfrm>
            <a:off x="769631" y="3650455"/>
            <a:ext cx="500369" cy="4922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i="1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D71D19AC-70B7-FF01-FFAE-FCC77D63124A}"/>
              </a:ext>
            </a:extLst>
          </p:cNvPr>
          <p:cNvSpPr/>
          <p:nvPr/>
        </p:nvSpPr>
        <p:spPr>
          <a:xfrm>
            <a:off x="757282" y="4842001"/>
            <a:ext cx="500369" cy="501313"/>
          </a:xfrm>
          <a:prstGeom prst="ellipse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i="1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FC27C4E-1374-08A6-0322-C81400B54D44}"/>
              </a:ext>
            </a:extLst>
          </p:cNvPr>
          <p:cNvSpPr txBox="1"/>
          <p:nvPr/>
        </p:nvSpPr>
        <p:spPr>
          <a:xfrm>
            <a:off x="1423206" y="2482749"/>
            <a:ext cx="6718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>
                <a:solidFill>
                  <a:srgbClr val="004A6B"/>
                </a:solidFill>
                <a:latin typeface="Calibri" panose="020F0502020204030204"/>
              </a:rPr>
              <a:t>Nad 80 % </a:t>
            </a: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- preferovaný dodavatel, status TOP dodavatel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B231B71-3AC1-EAE0-AB80-16D3AFB33105}"/>
              </a:ext>
            </a:extLst>
          </p:cNvPr>
          <p:cNvSpPr txBox="1"/>
          <p:nvPr/>
        </p:nvSpPr>
        <p:spPr>
          <a:xfrm>
            <a:off x="1386090" y="3405200"/>
            <a:ext cx="9535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>
                <a:solidFill>
                  <a:srgbClr val="004A6B"/>
                </a:solidFill>
                <a:latin typeface="Calibri" panose="020F0502020204030204"/>
              </a:rPr>
              <a:t>60 až 80 % </a:t>
            </a: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- nutnost zvýšení pozornosti a kontroly, preventivní opatření, práce s riziky, vedení dodavatele k lepší spolupráci</a:t>
            </a:r>
          </a:p>
          <a:p>
            <a:r>
              <a:rPr lang="cs-CZ" sz="2000" b="1">
                <a:solidFill>
                  <a:srgbClr val="004A6B"/>
                </a:solidFill>
                <a:latin typeface="Calibri" panose="020F0502020204030204"/>
              </a:rPr>
              <a:t>50 až 60 % -</a:t>
            </a: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 umístění na </a:t>
            </a:r>
            <a:r>
              <a:rPr lang="cs-CZ" sz="2000" err="1">
                <a:solidFill>
                  <a:srgbClr val="003869"/>
                </a:solidFill>
                <a:latin typeface="Calibri" panose="020F0502020204030204"/>
              </a:rPr>
              <a:t>shadow</a:t>
            </a: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 list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40E3FD2-EF3C-D8B2-3B61-E35B511CD9F6}"/>
              </a:ext>
            </a:extLst>
          </p:cNvPr>
          <p:cNvSpPr txBox="1"/>
          <p:nvPr/>
        </p:nvSpPr>
        <p:spPr>
          <a:xfrm>
            <a:off x="1423206" y="4892602"/>
            <a:ext cx="5871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>
                <a:solidFill>
                  <a:srgbClr val="004A6B"/>
                </a:solidFill>
                <a:latin typeface="Calibri" panose="020F0502020204030204"/>
              </a:rPr>
              <a:t>Pod 50 % </a:t>
            </a: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- zákaz obchodování, umístění na </a:t>
            </a:r>
            <a:r>
              <a:rPr lang="cs-CZ" sz="2000" b="1" err="1">
                <a:latin typeface="Calibri" panose="020F0502020204030204"/>
              </a:rPr>
              <a:t>black</a:t>
            </a:r>
            <a:r>
              <a:rPr lang="cs-CZ" sz="2000" b="1">
                <a:latin typeface="Calibri" panose="020F0502020204030204"/>
              </a:rPr>
              <a:t> list</a:t>
            </a:r>
          </a:p>
        </p:txBody>
      </p:sp>
    </p:spTree>
    <p:extLst>
      <p:ext uri="{BB962C8B-B14F-4D97-AF65-F5344CB8AC3E}">
        <p14:creationId xmlns:p14="http://schemas.microsoft.com/office/powerpoint/2010/main" val="18624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5DA59-4A6F-3960-FE57-5904EE1F0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3D408-0AFA-1A4A-02C7-E368A901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8F4C-5C61-441D-BB29-92EEF2733750}" type="slidenum">
              <a:rPr lang="cs-CZ" i="1" smtClean="0"/>
              <a:pPr/>
              <a:t>18</a:t>
            </a:fld>
            <a:endParaRPr lang="cs-CZ" i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23B86B-5BF0-87F6-5C0E-91AA7B307D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149" y="526000"/>
            <a:ext cx="6149415" cy="523738"/>
          </a:xfrm>
        </p:spPr>
        <p:txBody>
          <a:bodyPr>
            <a:normAutofit/>
          </a:bodyPr>
          <a:lstStyle/>
          <a:p>
            <a:r>
              <a:rPr lang="cs-CZ"/>
              <a:t>Principy</a:t>
            </a:r>
            <a:r>
              <a:rPr lang="cs-CZ" i="1"/>
              <a:t> </a:t>
            </a:r>
            <a:r>
              <a:rPr lang="cs-CZ"/>
              <a:t>hodnocení – dopad hodnocení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47E3A9D-F5C4-49FA-6011-515A85191FEC}"/>
              </a:ext>
            </a:extLst>
          </p:cNvPr>
          <p:cNvSpPr txBox="1"/>
          <p:nvPr/>
        </p:nvSpPr>
        <p:spPr>
          <a:xfrm>
            <a:off x="562386" y="1233373"/>
            <a:ext cx="7456213" cy="413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just">
              <a:lnSpc>
                <a:spcPct val="110000"/>
              </a:lnSpc>
              <a:spcAft>
                <a:spcPts val="1200"/>
              </a:spcAft>
              <a:buNone/>
            </a:pPr>
            <a:r>
              <a:rPr lang="cs-CZ" sz="2000" b="1">
                <a:solidFill>
                  <a:srgbClr val="E00029"/>
                </a:solidFill>
                <a:latin typeface="Calibri" panose="020F0502020204030204"/>
              </a:rPr>
              <a:t>Dopad na spolupráci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8E10BD3-1712-E198-0F6C-FDD10ED54FBF}"/>
              </a:ext>
            </a:extLst>
          </p:cNvPr>
          <p:cNvSpPr txBox="1"/>
          <p:nvPr/>
        </p:nvSpPr>
        <p:spPr>
          <a:xfrm>
            <a:off x="562386" y="1723391"/>
            <a:ext cx="11279990" cy="242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4850" lvl="1" indent="-342900" algn="just">
              <a:lnSpc>
                <a:spcPct val="110000"/>
              </a:lnSpc>
              <a:spcBef>
                <a:spcPts val="0"/>
              </a:spcBef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 sz="2000" b="1">
                <a:solidFill>
                  <a:srgbClr val="003869"/>
                </a:solidFill>
                <a:latin typeface="Calibri" panose="020F0502020204030204"/>
              </a:rPr>
              <a:t>Black list </a:t>
            </a: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– hodnocení pod 50 %</a:t>
            </a:r>
          </a:p>
          <a:p>
            <a:pPr marL="1165225" lvl="2" indent="-342900"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>
                <a:solidFill>
                  <a:srgbClr val="003869"/>
                </a:solidFill>
                <a:latin typeface="Calibri" panose="020F0502020204030204"/>
                <a:cs typeface="+mn-cs"/>
              </a:rPr>
              <a:t>o zařazení nebo odstranění rozhodne ještě vždy komise</a:t>
            </a:r>
          </a:p>
          <a:p>
            <a:pPr marL="1165225" lvl="2" indent="-342900"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>
                <a:solidFill>
                  <a:srgbClr val="003869"/>
                </a:solidFill>
                <a:latin typeface="Calibri" panose="020F0502020204030204"/>
                <a:cs typeface="+mn-cs"/>
              </a:rPr>
              <a:t>zákaz obchodování, vyřazení z VŘ (</a:t>
            </a:r>
            <a:r>
              <a:rPr lang="cs-CZ" sz="1400" err="1">
                <a:solidFill>
                  <a:srgbClr val="003869"/>
                </a:solidFill>
                <a:latin typeface="Calibri" panose="020F0502020204030204"/>
                <a:cs typeface="+mn-cs"/>
              </a:rPr>
              <a:t>podlimit</a:t>
            </a:r>
            <a:r>
              <a:rPr lang="cs-CZ" sz="1400">
                <a:solidFill>
                  <a:srgbClr val="003869"/>
                </a:solidFill>
                <a:latin typeface="Calibri" panose="020F0502020204030204"/>
                <a:cs typeface="+mn-cs"/>
              </a:rPr>
              <a:t>), o případné výjimce rozhodne komise</a:t>
            </a:r>
          </a:p>
          <a:p>
            <a:pPr marL="1165225" lvl="2" indent="-342900"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>
                <a:solidFill>
                  <a:srgbClr val="003869"/>
                </a:solidFill>
                <a:latin typeface="Calibri" panose="020F0502020204030204"/>
                <a:cs typeface="+mn-cs"/>
              </a:rPr>
              <a:t>zařazení oznamujeme dodavateli</a:t>
            </a:r>
          </a:p>
          <a:p>
            <a:pPr marL="704850" lvl="1" indent="-34290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 sz="2000" b="1" err="1">
                <a:solidFill>
                  <a:srgbClr val="003869"/>
                </a:solidFill>
                <a:latin typeface="Calibri" panose="020F0502020204030204"/>
              </a:rPr>
              <a:t>Shadow</a:t>
            </a:r>
            <a:r>
              <a:rPr lang="cs-CZ" sz="2000" b="1">
                <a:solidFill>
                  <a:srgbClr val="003869"/>
                </a:solidFill>
                <a:latin typeface="Calibri" panose="020F0502020204030204"/>
              </a:rPr>
              <a:t> list </a:t>
            </a: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– hodnocení 50 až 60 %</a:t>
            </a:r>
          </a:p>
          <a:p>
            <a:pPr marL="1165225" lvl="2" indent="-342900" algn="just">
              <a:lnSpc>
                <a:spcPct val="11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400">
                <a:solidFill>
                  <a:srgbClr val="003869"/>
                </a:solidFill>
                <a:latin typeface="Calibri" panose="020F0502020204030204"/>
              </a:rPr>
              <a:t>aktivně neoslovujeme, můžeme vyřadit z VŘ (</a:t>
            </a:r>
            <a:r>
              <a:rPr lang="cs-CZ" sz="1400" err="1">
                <a:solidFill>
                  <a:srgbClr val="003869"/>
                </a:solidFill>
                <a:latin typeface="Calibri" panose="020F0502020204030204"/>
              </a:rPr>
              <a:t>podlimit</a:t>
            </a:r>
            <a:r>
              <a:rPr lang="cs-CZ" sz="1400">
                <a:solidFill>
                  <a:srgbClr val="003869"/>
                </a:solidFill>
                <a:latin typeface="Calibri" panose="020F0502020204030204"/>
              </a:rPr>
              <a:t>) , o případné výjimce rozhodne komise</a:t>
            </a:r>
          </a:p>
          <a:p>
            <a:pPr marL="717550" lvl="2" indent="-342900" algn="just">
              <a:lnSpc>
                <a:spcPct val="110000"/>
              </a:lnSpc>
              <a:spcAft>
                <a:spcPts val="1200"/>
              </a:spcAft>
              <a:buClr>
                <a:srgbClr val="E00029"/>
              </a:buClr>
              <a:buFont typeface="Arial" panose="020B0604020202020204" pitchFamily="34" charset="0"/>
              <a:buChar char="•"/>
            </a:pPr>
            <a:r>
              <a:rPr lang="cs-CZ" sz="2000" b="1">
                <a:solidFill>
                  <a:srgbClr val="003869"/>
                </a:solidFill>
                <a:latin typeface="Calibri" panose="020F0502020204030204"/>
              </a:rPr>
              <a:t>Dodavatelům s nízkým hodnocením nebudeme vydávat potvrzení s kladnou referencí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6715C9-38AE-2CEB-926B-2BAD5747D211}"/>
              </a:ext>
            </a:extLst>
          </p:cNvPr>
          <p:cNvSpPr txBox="1"/>
          <p:nvPr/>
        </p:nvSpPr>
        <p:spPr>
          <a:xfrm>
            <a:off x="660998" y="4225615"/>
            <a:ext cx="7456213" cy="413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just">
              <a:lnSpc>
                <a:spcPct val="110000"/>
              </a:lnSpc>
              <a:spcAft>
                <a:spcPts val="1200"/>
              </a:spcAft>
              <a:buNone/>
            </a:pPr>
            <a:r>
              <a:rPr lang="cs-CZ" sz="2000" b="1">
                <a:solidFill>
                  <a:srgbClr val="E00029"/>
                </a:solidFill>
                <a:latin typeface="Calibri" panose="020F0502020204030204"/>
              </a:rPr>
              <a:t>Dopad do dalších zadávacích řízení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CEE19D6-B649-E1FA-3935-BB6DA624ABFF}"/>
              </a:ext>
            </a:extLst>
          </p:cNvPr>
          <p:cNvSpPr txBox="1"/>
          <p:nvPr/>
        </p:nvSpPr>
        <p:spPr>
          <a:xfrm>
            <a:off x="660998" y="4715633"/>
            <a:ext cx="10473167" cy="189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4850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promítnutí celkového hodnocení do kritéria „vhodnost spolupráce“</a:t>
            </a:r>
          </a:p>
          <a:p>
            <a:pPr marL="704850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váha kritéria v podlimitním zadávacím řízení 3 % až 15 % v závislosti na předmětu plnění</a:t>
            </a:r>
          </a:p>
          <a:p>
            <a:pPr marL="704850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dodavatel s nízkým hodnocením nebude moci v tomto kritériu získat maximální možný počet bodů</a:t>
            </a:r>
          </a:p>
          <a:p>
            <a:pPr marL="704850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způsob jak vylepšit postavení kvalitních dodavatelů</a:t>
            </a:r>
          </a:p>
          <a:p>
            <a:pPr marL="1165225" lvl="2" indent="-342900" algn="just">
              <a:lnSpc>
                <a:spcPct val="11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cs-CZ" sz="1000" b="1">
              <a:solidFill>
                <a:srgbClr val="00386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657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BD446-74CC-0D41-AF13-EF16C1FC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8F4C-5C61-441D-BB29-92EEF2733750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D7701E-A3B2-1342-B036-7187338FCE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2386" y="484526"/>
            <a:ext cx="8312150" cy="523738"/>
          </a:xfrm>
        </p:spPr>
        <p:txBody>
          <a:bodyPr/>
          <a:lstStyle/>
          <a:p>
            <a:r>
              <a:rPr lang="cs-CZ"/>
              <a:t>Principy hodnocení – podání námitek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EE467D0-82DF-7FE8-CA7D-883813C28B8C}"/>
              </a:ext>
            </a:extLst>
          </p:cNvPr>
          <p:cNvSpPr txBox="1">
            <a:spLocks/>
          </p:cNvSpPr>
          <p:nvPr/>
        </p:nvSpPr>
        <p:spPr>
          <a:xfrm>
            <a:off x="331088" y="1185244"/>
            <a:ext cx="11603091" cy="54092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i="1">
                <a:solidFill>
                  <a:srgbClr val="004A6B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i="1">
              <a:solidFill>
                <a:srgbClr val="004A6B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i="1">
              <a:solidFill>
                <a:srgbClr val="004A6B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400" i="1"/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</a:pPr>
            <a:endParaRPr lang="cs-CZ" sz="2500" i="1"/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cs-CZ">
              <a:solidFill>
                <a:srgbClr val="ED1B34"/>
              </a:solidFill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cs-CZ">
              <a:solidFill>
                <a:srgbClr val="ED1B34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B5EBE29-59E6-6B41-3A37-0DF1004FD0EC}"/>
              </a:ext>
            </a:extLst>
          </p:cNvPr>
          <p:cNvSpPr txBox="1"/>
          <p:nvPr/>
        </p:nvSpPr>
        <p:spPr>
          <a:xfrm>
            <a:off x="562386" y="1380749"/>
            <a:ext cx="7456213" cy="413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just">
              <a:lnSpc>
                <a:spcPct val="110000"/>
              </a:lnSpc>
              <a:spcAft>
                <a:spcPts val="1200"/>
              </a:spcAft>
              <a:buNone/>
            </a:pPr>
            <a:r>
              <a:rPr lang="cs-CZ" sz="2000" b="1">
                <a:solidFill>
                  <a:srgbClr val="E00029"/>
                </a:solidFill>
                <a:latin typeface="Calibri" panose="020F0502020204030204"/>
              </a:rPr>
              <a:t>Mechanismus podání námitek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BBCCDC6-E63E-8CCA-AE62-0C4BD197F326}"/>
              </a:ext>
            </a:extLst>
          </p:cNvPr>
          <p:cNvSpPr txBox="1"/>
          <p:nvPr/>
        </p:nvSpPr>
        <p:spPr>
          <a:xfrm>
            <a:off x="562386" y="2586813"/>
            <a:ext cx="9747026" cy="4075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9150" lvl="1" indent="-457200" algn="just">
              <a:lnSpc>
                <a:spcPct val="110000"/>
              </a:lnSpc>
              <a:spcBef>
                <a:spcPts val="0"/>
              </a:spcBef>
              <a:buClr>
                <a:srgbClr val="E10028"/>
              </a:buClr>
              <a:buFont typeface="+mj-lt"/>
              <a:buAutoNum type="arabicPeriod"/>
            </a:pPr>
            <a:r>
              <a:rPr lang="cs-CZ" sz="2000" b="1">
                <a:solidFill>
                  <a:srgbClr val="003869"/>
                </a:solidFill>
                <a:latin typeface="Calibri" panose="020F0502020204030204"/>
              </a:rPr>
              <a:t>Nákupčí</a:t>
            </a:r>
          </a:p>
          <a:p>
            <a:pPr marL="1108075" lvl="2" indent="-2857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E10028"/>
              </a:buClr>
              <a:buFont typeface="Courier New" panose="02070309020205020404" pitchFamily="49" charset="0"/>
              <a:buChar char="o"/>
            </a:pPr>
            <a:r>
              <a:rPr lang="cs-CZ" sz="1400">
                <a:solidFill>
                  <a:srgbClr val="003869"/>
                </a:solidFill>
                <a:latin typeface="Calibri" panose="020F0502020204030204"/>
                <a:cs typeface="+mn-cs"/>
              </a:rPr>
              <a:t>přijme námitku</a:t>
            </a:r>
            <a:r>
              <a:rPr lang="cs-CZ" sz="1400">
                <a:solidFill>
                  <a:srgbClr val="003869"/>
                </a:solidFill>
                <a:latin typeface="Calibri" panose="020F0502020204030204"/>
              </a:rPr>
              <a:t> </a:t>
            </a:r>
            <a:r>
              <a:rPr lang="cs-CZ" sz="1400">
                <a:solidFill>
                  <a:srgbClr val="003869"/>
                </a:solidFill>
                <a:latin typeface="Calibri" panose="020F0502020204030204"/>
                <a:cs typeface="+mn-cs"/>
              </a:rPr>
              <a:t>a vstoupí s dodavatelem do jednání o jejím řešení</a:t>
            </a:r>
            <a:endParaRPr lang="cs-CZ" sz="1400">
              <a:solidFill>
                <a:srgbClr val="003869"/>
              </a:solidFill>
              <a:latin typeface="Calibri" panose="020F0502020204030204"/>
            </a:endParaRPr>
          </a:p>
          <a:p>
            <a:pPr marL="1108075" lvl="2" indent="-285750" algn="just">
              <a:lnSpc>
                <a:spcPct val="110000"/>
              </a:lnSpc>
              <a:buClr>
                <a:srgbClr val="E10028"/>
              </a:buClr>
              <a:buFont typeface="Courier New" panose="02070309020205020404" pitchFamily="49" charset="0"/>
              <a:buChar char="o"/>
            </a:pPr>
            <a:r>
              <a:rPr lang="cs-CZ" sz="1400">
                <a:solidFill>
                  <a:srgbClr val="003869"/>
                </a:solidFill>
                <a:latin typeface="Calibri" panose="020F0502020204030204"/>
              </a:rPr>
              <a:t>prověří předmětnost námitky a připraví doporučení pro případnou úpravu hodnocení</a:t>
            </a:r>
          </a:p>
          <a:p>
            <a:pPr marL="1108075" lvl="2" indent="-285750" algn="just">
              <a:lnSpc>
                <a:spcPct val="110000"/>
              </a:lnSpc>
              <a:buClr>
                <a:srgbClr val="E10028"/>
              </a:buClr>
              <a:buFont typeface="Courier New" panose="02070309020205020404" pitchFamily="49" charset="0"/>
              <a:buChar char="o"/>
            </a:pPr>
            <a:r>
              <a:rPr lang="cs-CZ" sz="1400">
                <a:solidFill>
                  <a:srgbClr val="003869"/>
                </a:solidFill>
                <a:latin typeface="Calibri" panose="020F0502020204030204"/>
              </a:rPr>
              <a:t>o případné úpravě hodnocení rozhoduje Odvolací komise v dalším kroku, která posoudí předložené doporučení</a:t>
            </a:r>
            <a:endParaRPr lang="cs-CZ" sz="1400">
              <a:solidFill>
                <a:srgbClr val="003869"/>
              </a:solidFill>
              <a:latin typeface="Calibri" panose="020F0502020204030204"/>
              <a:cs typeface="+mn-cs"/>
            </a:endParaRPr>
          </a:p>
          <a:p>
            <a:pPr marL="819150" lvl="1" indent="-457200" algn="just">
              <a:lnSpc>
                <a:spcPct val="110000"/>
              </a:lnSpc>
              <a:spcBef>
                <a:spcPts val="1200"/>
              </a:spcBef>
              <a:buClr>
                <a:srgbClr val="E10028"/>
              </a:buClr>
              <a:buFont typeface="+mj-lt"/>
              <a:buAutoNum type="arabicPeriod"/>
            </a:pPr>
            <a:r>
              <a:rPr lang="cs-CZ" sz="2000" b="1">
                <a:solidFill>
                  <a:srgbClr val="003869"/>
                </a:solidFill>
                <a:latin typeface="Calibri" panose="020F0502020204030204"/>
              </a:rPr>
              <a:t>Odvolací komise </a:t>
            </a:r>
          </a:p>
          <a:p>
            <a:pPr marL="1108075" lvl="2" indent="-2857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E10028"/>
              </a:buClr>
              <a:buFont typeface="Courier New" panose="02070309020205020404" pitchFamily="49" charset="0"/>
              <a:buChar char="o"/>
            </a:pPr>
            <a:r>
              <a:rPr lang="cs-CZ" sz="1400">
                <a:solidFill>
                  <a:srgbClr val="003869"/>
                </a:solidFill>
                <a:latin typeface="Calibri" panose="020F0502020204030204"/>
              </a:rPr>
              <a:t>složená s ředitelů dotčených organizačních jednotek (nákup, právní, audit, případně další přizvaní odborníci)</a:t>
            </a:r>
          </a:p>
          <a:p>
            <a:pPr marL="1108075" lvl="2" indent="-2857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E10028"/>
              </a:buClr>
              <a:buFont typeface="Courier New" panose="02070309020205020404" pitchFamily="49" charset="0"/>
              <a:buChar char="o"/>
            </a:pPr>
            <a:r>
              <a:rPr lang="cs-CZ" sz="1400">
                <a:solidFill>
                  <a:srgbClr val="003869"/>
                </a:solidFill>
                <a:latin typeface="Calibri" panose="020F0502020204030204"/>
              </a:rPr>
              <a:t>komise rozhoduje o přijetí či zamítnutí námitky a zároveň o případném způsobu úpravy daného hodnocení</a:t>
            </a:r>
          </a:p>
          <a:p>
            <a:pPr marL="1108075" lvl="2" indent="-2857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E10028"/>
              </a:buClr>
              <a:buFont typeface="Courier New" panose="02070309020205020404" pitchFamily="49" charset="0"/>
              <a:buChar char="o"/>
            </a:pPr>
            <a:r>
              <a:rPr lang="cs-CZ" sz="1400">
                <a:solidFill>
                  <a:srgbClr val="003869"/>
                </a:solidFill>
                <a:latin typeface="Calibri" panose="020F0502020204030204"/>
              </a:rPr>
              <a:t>o výsledku rozhodnutí Odvolací komise bude dodavatel informován</a:t>
            </a:r>
          </a:p>
          <a:p>
            <a:pPr marL="819150" lvl="1" indent="-457200" algn="just"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  <a:buClr>
                <a:srgbClr val="E10028"/>
              </a:buClr>
              <a:buFont typeface="+mj-lt"/>
              <a:buAutoNum type="arabicPeriod"/>
            </a:pPr>
            <a:r>
              <a:rPr lang="cs-CZ" sz="2000" b="1">
                <a:solidFill>
                  <a:srgbClr val="003869"/>
                </a:solidFill>
                <a:latin typeface="Calibri" panose="020F0502020204030204"/>
              </a:rPr>
              <a:t>Detailní audit</a:t>
            </a:r>
          </a:p>
          <a:p>
            <a:pPr marL="1255713" lvl="1" indent="-4572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E10028"/>
              </a:buClr>
              <a:buFont typeface="Courier New" panose="02070309020205020404" pitchFamily="49" charset="0"/>
              <a:buChar char="o"/>
            </a:pPr>
            <a:r>
              <a:rPr lang="cs-CZ" sz="1400">
                <a:solidFill>
                  <a:srgbClr val="003869"/>
                </a:solidFill>
                <a:latin typeface="Calibri" panose="020F0502020204030204"/>
              </a:rPr>
              <a:t>oddělení </a:t>
            </a:r>
            <a:r>
              <a:rPr lang="cs-CZ" sz="1400" err="1">
                <a:solidFill>
                  <a:srgbClr val="003869"/>
                </a:solidFill>
                <a:latin typeface="Calibri" panose="020F0502020204030204"/>
              </a:rPr>
              <a:t>compliance</a:t>
            </a:r>
            <a:r>
              <a:rPr lang="cs-CZ" sz="1400">
                <a:solidFill>
                  <a:srgbClr val="003869"/>
                </a:solidFill>
                <a:latin typeface="Calibri" panose="020F0502020204030204"/>
              </a:rPr>
              <a:t> provede detailní audit daného případu a rozhodně zda námitka bude přijata či nikoliv</a:t>
            </a:r>
          </a:p>
          <a:p>
            <a:pPr marL="1255713" lvl="1" indent="-45720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E10028"/>
              </a:buClr>
              <a:buFont typeface="Courier New" panose="02070309020205020404" pitchFamily="49" charset="0"/>
              <a:buChar char="o"/>
            </a:pPr>
            <a:r>
              <a:rPr lang="cs-CZ" sz="1400">
                <a:solidFill>
                  <a:srgbClr val="003869"/>
                </a:solidFill>
                <a:latin typeface="Calibri" panose="020F0502020204030204"/>
              </a:rPr>
              <a:t>jedná se o poslední instanci</a:t>
            </a:r>
          </a:p>
          <a:p>
            <a:pPr marL="822325" lvl="2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E10028"/>
              </a:buClr>
            </a:pPr>
            <a:endParaRPr lang="cs-CZ" sz="1400">
              <a:solidFill>
                <a:srgbClr val="003869"/>
              </a:solidFill>
              <a:latin typeface="Calibri" panose="020F0502020204030204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1A0A59F-36EE-7CC1-5D27-55C507B332C8}"/>
              </a:ext>
            </a:extLst>
          </p:cNvPr>
          <p:cNvSpPr txBox="1"/>
          <p:nvPr/>
        </p:nvSpPr>
        <p:spPr>
          <a:xfrm>
            <a:off x="562386" y="1930214"/>
            <a:ext cx="110648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>
                <a:solidFill>
                  <a:srgbClr val="003869"/>
                </a:solidFill>
              </a:rPr>
              <a:t>Každý dodavatel může vyjádřit nesouhlas se svým hodnocením. Tento nesouhlas bude řešen v případě potřeby na třech úrovních. </a:t>
            </a:r>
            <a:r>
              <a:rPr lang="cs-CZ">
                <a:solidFill>
                  <a:srgbClr val="003869"/>
                </a:solidFill>
              </a:rPr>
              <a:t>Cílem je, aby celé řízení o námitce trvalo maximálně 3 měsíce. </a:t>
            </a:r>
            <a:endParaRPr lang="cs-CZ"/>
          </a:p>
          <a:p>
            <a:r>
              <a:rPr lang="cs-CZ" sz="1800">
                <a:solidFill>
                  <a:srgbClr val="003869"/>
                </a:solidFill>
              </a:rPr>
              <a:t>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2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B1EC3-D7CA-1D80-380A-F4584A73B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>
            <a:extLst>
              <a:ext uri="{FF2B5EF4-FFF2-40B4-BE49-F238E27FC236}">
                <a16:creationId xmlns:a16="http://schemas.microsoft.com/office/drawing/2014/main" id="{8D93B620-0E74-8F6D-7FA4-04E38DF4AD4D}"/>
              </a:ext>
            </a:extLst>
          </p:cNvPr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>
            <a:extLst>
              <a:ext uri="{FF2B5EF4-FFF2-40B4-BE49-F238E27FC236}">
                <a16:creationId xmlns:a16="http://schemas.microsoft.com/office/drawing/2014/main" id="{82EB1CBD-5BBB-BB70-CEA2-67015F1A1AC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>
            <a:extLst>
              <a:ext uri="{FF2B5EF4-FFF2-40B4-BE49-F238E27FC236}">
                <a16:creationId xmlns:a16="http://schemas.microsoft.com/office/drawing/2014/main" id="{772C61CB-E629-EF39-500C-5DE759FCB065}"/>
              </a:ext>
            </a:extLst>
          </p:cNvPr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>
            <a:extLst>
              <a:ext uri="{FF2B5EF4-FFF2-40B4-BE49-F238E27FC236}">
                <a16:creationId xmlns:a16="http://schemas.microsoft.com/office/drawing/2014/main" id="{1641225F-C694-1151-5CA7-FDD7FEE6866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>
            <a:extLst>
              <a:ext uri="{FF2B5EF4-FFF2-40B4-BE49-F238E27FC236}">
                <a16:creationId xmlns:a16="http://schemas.microsoft.com/office/drawing/2014/main" id="{012B5283-BA16-2989-6805-2DD523645628}"/>
              </a:ext>
            </a:extLst>
          </p:cNvPr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>
            <a:extLst>
              <a:ext uri="{FF2B5EF4-FFF2-40B4-BE49-F238E27FC236}">
                <a16:creationId xmlns:a16="http://schemas.microsoft.com/office/drawing/2014/main" id="{4F8998BC-A7C4-7971-18F9-2F88B42F5DA7}"/>
              </a:ext>
            </a:extLst>
          </p:cNvPr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>
            <a:extLst>
              <a:ext uri="{FF2B5EF4-FFF2-40B4-BE49-F238E27FC236}">
                <a16:creationId xmlns:a16="http://schemas.microsoft.com/office/drawing/2014/main" id="{07B3F4C8-CB53-B81B-49CC-FEE78C892664}"/>
              </a:ext>
            </a:extLst>
          </p:cNvPr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>
            <a:extLst>
              <a:ext uri="{FF2B5EF4-FFF2-40B4-BE49-F238E27FC236}">
                <a16:creationId xmlns:a16="http://schemas.microsoft.com/office/drawing/2014/main" id="{9E4283B5-4414-0A2D-070B-7527C2D0CA36}"/>
              </a:ext>
            </a:extLst>
          </p:cNvPr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>
            <a:extLst>
              <a:ext uri="{FF2B5EF4-FFF2-40B4-BE49-F238E27FC236}">
                <a16:creationId xmlns:a16="http://schemas.microsoft.com/office/drawing/2014/main" id="{C1ADB41C-BA9E-D464-D59F-3FB7676E97E9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>
            <a:extLst>
              <a:ext uri="{FF2B5EF4-FFF2-40B4-BE49-F238E27FC236}">
                <a16:creationId xmlns:a16="http://schemas.microsoft.com/office/drawing/2014/main" id="{26E2CD18-A5E9-BF9D-20B7-99E6B236C5DC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>
            <a:extLst>
              <a:ext uri="{FF2B5EF4-FFF2-40B4-BE49-F238E27FC236}">
                <a16:creationId xmlns:a16="http://schemas.microsoft.com/office/drawing/2014/main" id="{A8693C19-9479-D134-EF06-EF8088FE18D6}"/>
              </a:ext>
            </a:extLst>
          </p:cNvPr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>
            <a:extLst>
              <a:ext uri="{FF2B5EF4-FFF2-40B4-BE49-F238E27FC236}">
                <a16:creationId xmlns:a16="http://schemas.microsoft.com/office/drawing/2014/main" id="{05C9E8C9-769D-51CC-A824-932B4AA07BDB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>
            <a:extLst>
              <a:ext uri="{FF2B5EF4-FFF2-40B4-BE49-F238E27FC236}">
                <a16:creationId xmlns:a16="http://schemas.microsoft.com/office/drawing/2014/main" id="{90E81A02-E0E6-411C-BADB-8A7793AD0D7D}"/>
              </a:ext>
            </a:extLst>
          </p:cNvPr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>
            <a:extLst>
              <a:ext uri="{FF2B5EF4-FFF2-40B4-BE49-F238E27FC236}">
                <a16:creationId xmlns:a16="http://schemas.microsoft.com/office/drawing/2014/main" id="{B9F9E0B9-07CE-1BE4-D3FA-48D812AC8759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>
            <a:extLst>
              <a:ext uri="{FF2B5EF4-FFF2-40B4-BE49-F238E27FC236}">
                <a16:creationId xmlns:a16="http://schemas.microsoft.com/office/drawing/2014/main" id="{6AE66841-8988-8962-DC90-08EC09D68864}"/>
              </a:ext>
            </a:extLst>
          </p:cNvPr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>
            <a:extLst>
              <a:ext uri="{FF2B5EF4-FFF2-40B4-BE49-F238E27FC236}">
                <a16:creationId xmlns:a16="http://schemas.microsoft.com/office/drawing/2014/main" id="{04A9D60D-9C4D-9C5B-F489-2829F50EE230}"/>
              </a:ext>
            </a:extLst>
          </p:cNvPr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>
            <a:extLst>
              <a:ext uri="{FF2B5EF4-FFF2-40B4-BE49-F238E27FC236}">
                <a16:creationId xmlns:a16="http://schemas.microsoft.com/office/drawing/2014/main" id="{17D49B2C-BA80-692E-FDE6-30C79BBFC51B}"/>
              </a:ext>
            </a:extLst>
          </p:cNvPr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>
            <a:extLst>
              <a:ext uri="{FF2B5EF4-FFF2-40B4-BE49-F238E27FC236}">
                <a16:creationId xmlns:a16="http://schemas.microsoft.com/office/drawing/2014/main" id="{DA7D4121-D9CC-C858-0EF1-50C96F5068E1}"/>
              </a:ext>
            </a:extLst>
          </p:cNvPr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>
            <a:extLst>
              <a:ext uri="{FF2B5EF4-FFF2-40B4-BE49-F238E27FC236}">
                <a16:creationId xmlns:a16="http://schemas.microsoft.com/office/drawing/2014/main" id="{3558FA08-6B99-7493-DA3A-9B8F2CF1B6B1}"/>
              </a:ext>
            </a:extLst>
          </p:cNvPr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8B49447-10B6-5487-8EE7-8BDCD4B07EB4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A44DF6F-90F1-EF14-212F-0D42A48768BF}"/>
              </a:ext>
            </a:extLst>
          </p:cNvPr>
          <p:cNvSpPr txBox="1"/>
          <p:nvPr/>
        </p:nvSpPr>
        <p:spPr>
          <a:xfrm>
            <a:off x="530313" y="1487917"/>
            <a:ext cx="10801439" cy="2871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64365"/>
                </a:solidFill>
                <a:latin typeface="Neo Sans Pro LP"/>
                <a:ea typeface="Calibri" panose="020F0502020204030204" pitchFamily="34" charset="0"/>
                <a:cs typeface="Times New Roman" panose="02020603050405020304" pitchFamily="18" charset="0"/>
              </a:rPr>
              <a:t>Úvodní slovo 		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64365"/>
                </a:solidFill>
                <a:latin typeface="Neo Sans Pro LP"/>
                <a:ea typeface="Calibri" panose="020F0502020204030204" pitchFamily="34" charset="0"/>
                <a:cs typeface="Times New Roman" panose="02020603050405020304" pitchFamily="18" charset="0"/>
              </a:rPr>
              <a:t>Systém kvalifikace		 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64365"/>
                </a:solidFill>
                <a:latin typeface="Neo Sans Pro LP"/>
                <a:ea typeface="Calibri" panose="020F0502020204030204" pitchFamily="34" charset="0"/>
                <a:cs typeface="Times New Roman" panose="02020603050405020304" pitchFamily="18" charset="0"/>
              </a:rPr>
              <a:t>Hodnocení dodavatelů	  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64365"/>
                </a:solidFill>
                <a:latin typeface="Neo Sans Pro LP"/>
                <a:cs typeface="Times New Roman" panose="02020603050405020304" pitchFamily="18" charset="0"/>
              </a:rPr>
              <a:t>Informace o plánovaných výběrových řízeních na rok 2026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64365"/>
                </a:solidFill>
                <a:latin typeface="Neo Sans Pro LP"/>
                <a:cs typeface="Times New Roman" panose="02020603050405020304" pitchFamily="18" charset="0"/>
              </a:rPr>
              <a:t>Neformální část setkání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EF3DB-61FA-9AC9-8E6C-322F1F86DC6B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64365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6383ED-BDC3-C0A2-68A4-1053D7777867}"/>
              </a:ext>
            </a:extLst>
          </p:cNvPr>
          <p:cNvSpPr txBox="1"/>
          <p:nvPr/>
        </p:nvSpPr>
        <p:spPr>
          <a:xfrm>
            <a:off x="653904" y="527653"/>
            <a:ext cx="544209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Program setkání Meet </a:t>
            </a:r>
            <a:r>
              <a:rPr lang="cs-CZ" sz="2933" b="1" err="1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the</a:t>
            </a:r>
            <a:r>
              <a:rPr lang="cs-CZ" sz="2933" b="1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 </a:t>
            </a:r>
            <a:r>
              <a:rPr lang="cs-CZ" sz="2933" b="1" err="1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Buyer</a:t>
            </a:r>
            <a:endParaRPr lang="cs-CZ" sz="2933">
              <a:latin typeface="Neo Sans Pro LP"/>
            </a:endParaRPr>
          </a:p>
        </p:txBody>
      </p:sp>
    </p:spTree>
    <p:extLst>
      <p:ext uri="{BB962C8B-B14F-4D97-AF65-F5344CB8AC3E}">
        <p14:creationId xmlns:p14="http://schemas.microsoft.com/office/powerpoint/2010/main" val="1295142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784AA-28F8-02C0-DEC0-4FA501DD1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C3D3F-140B-12D3-B9C8-9FBC749F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8F4C-5C61-441D-BB29-92EEF2733750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2B5BB-99E5-4300-8D66-525FBBF3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2386" y="484526"/>
            <a:ext cx="8312150" cy="523738"/>
          </a:xfrm>
        </p:spPr>
        <p:txBody>
          <a:bodyPr/>
          <a:lstStyle/>
          <a:p>
            <a:r>
              <a:rPr lang="cs-CZ"/>
              <a:t>Principy hodnocení – další kroky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02CCBBD-48AD-816F-B680-1BEC77E8442E}"/>
              </a:ext>
            </a:extLst>
          </p:cNvPr>
          <p:cNvSpPr txBox="1">
            <a:spLocks/>
          </p:cNvSpPr>
          <p:nvPr/>
        </p:nvSpPr>
        <p:spPr>
          <a:xfrm>
            <a:off x="331088" y="1185244"/>
            <a:ext cx="11603091" cy="54092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1B3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i="1">
                <a:solidFill>
                  <a:srgbClr val="004A6B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i="1">
              <a:solidFill>
                <a:srgbClr val="004A6B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i="1">
              <a:solidFill>
                <a:srgbClr val="004A6B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400" i="1"/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</a:pPr>
            <a:endParaRPr lang="cs-CZ" sz="2500" i="1"/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cs-CZ">
              <a:solidFill>
                <a:srgbClr val="ED1B34"/>
              </a:solidFill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cs-CZ">
              <a:solidFill>
                <a:srgbClr val="ED1B34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9F045C6-BD93-59CF-3AD1-BF13A6F1D34C}"/>
              </a:ext>
            </a:extLst>
          </p:cNvPr>
          <p:cNvSpPr txBox="1"/>
          <p:nvPr/>
        </p:nvSpPr>
        <p:spPr>
          <a:xfrm>
            <a:off x="1075332" y="4519480"/>
            <a:ext cx="11116668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775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00029"/>
              </a:buClr>
            </a:pPr>
            <a:r>
              <a:rPr lang="cs-CZ" sz="2000" b="1">
                <a:solidFill>
                  <a:srgbClr val="E00029"/>
                </a:solidFill>
                <a:latin typeface="Calibri" panose="020F0502020204030204"/>
              </a:rPr>
              <a:t>leden 2027 </a:t>
            </a: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spuštění do ostrého provozu s dopadem na spolupráci</a:t>
            </a:r>
          </a:p>
        </p:txBody>
      </p:sp>
      <p:sp>
        <p:nvSpPr>
          <p:cNvPr id="11" name="Šipka: doprava, šrafovaná 10">
            <a:extLst>
              <a:ext uri="{FF2B5EF4-FFF2-40B4-BE49-F238E27FC236}">
                <a16:creationId xmlns:a16="http://schemas.microsoft.com/office/drawing/2014/main" id="{E5CAD663-2371-3D4E-A042-4794B93209E6}"/>
              </a:ext>
            </a:extLst>
          </p:cNvPr>
          <p:cNvSpPr/>
          <p:nvPr/>
        </p:nvSpPr>
        <p:spPr>
          <a:xfrm rot="5400000">
            <a:off x="-1404141" y="3552135"/>
            <a:ext cx="4406630" cy="317934"/>
          </a:xfrm>
          <a:prstGeom prst="stripedRightArrow">
            <a:avLst/>
          </a:prstGeom>
          <a:solidFill>
            <a:srgbClr val="004A6B"/>
          </a:solidFill>
          <a:ln>
            <a:solidFill>
              <a:srgbClr val="004A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AD65728B-AB9B-2CE2-98C7-950EE0D6D974}"/>
              </a:ext>
            </a:extLst>
          </p:cNvPr>
          <p:cNvSpPr/>
          <p:nvPr/>
        </p:nvSpPr>
        <p:spPr>
          <a:xfrm>
            <a:off x="533850" y="1737540"/>
            <a:ext cx="525295" cy="525295"/>
          </a:xfrm>
          <a:prstGeom prst="ellipse">
            <a:avLst/>
          </a:prstGeom>
          <a:solidFill>
            <a:srgbClr val="004A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6CD4171-6071-CF93-748C-5981511DD03B}"/>
              </a:ext>
            </a:extLst>
          </p:cNvPr>
          <p:cNvSpPr txBox="1"/>
          <p:nvPr/>
        </p:nvSpPr>
        <p:spPr>
          <a:xfrm>
            <a:off x="1077030" y="1798914"/>
            <a:ext cx="7115782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775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00029"/>
              </a:buClr>
            </a:pP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spuštění </a:t>
            </a:r>
            <a:r>
              <a:rPr lang="cs-CZ" sz="2000" b="1">
                <a:solidFill>
                  <a:srgbClr val="E00029"/>
                </a:solidFill>
                <a:latin typeface="Calibri" panose="020F0502020204030204"/>
              </a:rPr>
              <a:t>leden 2026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D7A9824-9BE3-BBD1-23C6-A9BBA59B75BB}"/>
              </a:ext>
            </a:extLst>
          </p:cNvPr>
          <p:cNvSpPr txBox="1"/>
          <p:nvPr/>
        </p:nvSpPr>
        <p:spPr>
          <a:xfrm>
            <a:off x="1077030" y="3109562"/>
            <a:ext cx="9592643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775" algn="just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00029"/>
              </a:buClr>
            </a:pPr>
            <a:r>
              <a:rPr lang="cs-CZ" sz="2000">
                <a:solidFill>
                  <a:srgbClr val="003869"/>
                </a:solidFill>
                <a:latin typeface="Calibri" panose="020F0502020204030204"/>
              </a:rPr>
              <a:t>v první fázi spuštění hodnocení bez dopadu na spolupráci – cca 6 až 12 měsíců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E05C7B97-C059-8F7E-3805-B28F6B9A7693}"/>
              </a:ext>
            </a:extLst>
          </p:cNvPr>
          <p:cNvSpPr/>
          <p:nvPr/>
        </p:nvSpPr>
        <p:spPr>
          <a:xfrm>
            <a:off x="636102" y="1840316"/>
            <a:ext cx="317934" cy="317934"/>
          </a:xfrm>
          <a:prstGeom prst="ellipse">
            <a:avLst/>
          </a:prstGeom>
          <a:solidFill>
            <a:srgbClr val="E000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9B4AA2F1-EE02-2CCD-FAC6-EFC70A84DD96}"/>
              </a:ext>
            </a:extLst>
          </p:cNvPr>
          <p:cNvSpPr/>
          <p:nvPr/>
        </p:nvSpPr>
        <p:spPr>
          <a:xfrm>
            <a:off x="551735" y="3069093"/>
            <a:ext cx="525295" cy="525295"/>
          </a:xfrm>
          <a:prstGeom prst="ellipse">
            <a:avLst/>
          </a:prstGeom>
          <a:solidFill>
            <a:srgbClr val="004A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E54D3A94-1FD0-E3EC-1657-4D35EDEB2948}"/>
              </a:ext>
            </a:extLst>
          </p:cNvPr>
          <p:cNvSpPr/>
          <p:nvPr/>
        </p:nvSpPr>
        <p:spPr>
          <a:xfrm>
            <a:off x="653987" y="3177185"/>
            <a:ext cx="317934" cy="317934"/>
          </a:xfrm>
          <a:prstGeom prst="ellipse">
            <a:avLst/>
          </a:prstGeom>
          <a:solidFill>
            <a:srgbClr val="E000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2ACCDA15-1197-3292-6280-0D9CD689BA27}"/>
              </a:ext>
            </a:extLst>
          </p:cNvPr>
          <p:cNvSpPr/>
          <p:nvPr/>
        </p:nvSpPr>
        <p:spPr>
          <a:xfrm>
            <a:off x="538680" y="4511693"/>
            <a:ext cx="525295" cy="525295"/>
          </a:xfrm>
          <a:prstGeom prst="ellipse">
            <a:avLst/>
          </a:prstGeom>
          <a:solidFill>
            <a:srgbClr val="004A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57AF4982-3792-3056-588B-543D4FC5320D}"/>
              </a:ext>
            </a:extLst>
          </p:cNvPr>
          <p:cNvSpPr/>
          <p:nvPr/>
        </p:nvSpPr>
        <p:spPr>
          <a:xfrm>
            <a:off x="636520" y="4619785"/>
            <a:ext cx="317934" cy="317934"/>
          </a:xfrm>
          <a:prstGeom prst="ellipse">
            <a:avLst/>
          </a:prstGeom>
          <a:solidFill>
            <a:srgbClr val="E000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085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F8DC666-741C-71AF-DD06-0A95642898D6}"/>
              </a:ext>
            </a:extLst>
          </p:cNvPr>
          <p:cNvSpPr txBox="1"/>
          <p:nvPr/>
        </p:nvSpPr>
        <p:spPr>
          <a:xfrm>
            <a:off x="484652" y="2635707"/>
            <a:ext cx="1003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>
                <a:solidFill>
                  <a:schemeClr val="bg1"/>
                </a:solidFill>
                <a:latin typeface="+mj-lt"/>
              </a:rPr>
              <a:t>Adopce projektového řízení na Letišti Praha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BFEDB50-C6EF-3EFA-C1DD-C462802F774D}"/>
              </a:ext>
            </a:extLst>
          </p:cNvPr>
          <p:cNvSpPr txBox="1"/>
          <p:nvPr/>
        </p:nvSpPr>
        <p:spPr>
          <a:xfrm>
            <a:off x="534045" y="5067869"/>
            <a:ext cx="416078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33">
                <a:solidFill>
                  <a:schemeClr val="bg1"/>
                </a:solidFill>
              </a:rPr>
              <a:t>Tomáš Sova</a:t>
            </a:r>
          </a:p>
          <a:p>
            <a:r>
              <a:rPr lang="cs-CZ" sz="2133">
                <a:solidFill>
                  <a:schemeClr val="bg1"/>
                </a:solidFill>
              </a:rPr>
              <a:t> Výkonný ředitel CNL a PMO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FF95F623-EF71-D0D1-0439-8198A8AB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892" y="6113379"/>
            <a:ext cx="1980208" cy="504981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id="{0319E3C1-AD25-C972-3170-0B2449F470A8}"/>
              </a:ext>
            </a:extLst>
          </p:cNvPr>
          <p:cNvSpPr txBox="1"/>
          <p:nvPr/>
        </p:nvSpPr>
        <p:spPr>
          <a:xfrm>
            <a:off x="660400" y="657920"/>
            <a:ext cx="36830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>
                <a:solidFill>
                  <a:srgbClr val="FFFFFF"/>
                </a:solidFill>
                <a:ea typeface="Source Sans Pro" panose="020B0503030403020204" pitchFamily="34" charset="0"/>
              </a:rPr>
              <a:t>Letiště Praha v číslech</a:t>
            </a:r>
            <a:endParaRPr lang="cs-CZ" sz="2933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BDC83ED-9794-AC54-BCC1-A5B159B08B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862"/>
          <a:stretch/>
        </p:blipFill>
        <p:spPr>
          <a:xfrm>
            <a:off x="0" y="0"/>
            <a:ext cx="12192000" cy="5906346"/>
          </a:xfrm>
          <a:prstGeom prst="rect">
            <a:avLst/>
          </a:prstGeom>
        </p:spPr>
      </p:pic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F40E582A-02B1-090F-6183-E276F8507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958322"/>
            <a:ext cx="2598814" cy="815095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47DB1FF-22D6-28C2-C360-949A31F545CC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CE3162B-01EE-7E16-651C-90B68EAF8DF7}"/>
              </a:ext>
            </a:extLst>
          </p:cNvPr>
          <p:cNvSpPr txBox="1"/>
          <p:nvPr/>
        </p:nvSpPr>
        <p:spPr>
          <a:xfrm>
            <a:off x="653905" y="527653"/>
            <a:ext cx="442318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>
                <a:solidFill>
                  <a:srgbClr val="FFFFFF"/>
                </a:solidFill>
                <a:ea typeface="Source Sans Pro" panose="020B0503030403020204" pitchFamily="34" charset="0"/>
              </a:rPr>
              <a:t>Co nás čeká v roce 2026</a:t>
            </a:r>
          </a:p>
        </p:txBody>
      </p:sp>
    </p:spTree>
    <p:extLst>
      <p:ext uri="{BB962C8B-B14F-4D97-AF65-F5344CB8AC3E}">
        <p14:creationId xmlns:p14="http://schemas.microsoft.com/office/powerpoint/2010/main" val="3121350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72954" y="513887"/>
            <a:ext cx="600216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400" b="1">
                <a:solidFill>
                  <a:srgbClr val="FFFFFF"/>
                </a:solidFill>
                <a:latin typeface="Neo Sans Pro LP"/>
                <a:ea typeface="Source Sans Pro"/>
              </a:rPr>
              <a:t>Přehled zakázek pro rok 2026</a:t>
            </a:r>
            <a:endParaRPr lang="cs-CZ" sz="2400">
              <a:latin typeface="Neo Sans Pro LP"/>
              <a:ea typeface="Source Sans Pro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9F85B1A-75B0-D632-249C-BA6F4DF72358}"/>
              </a:ext>
            </a:extLst>
          </p:cNvPr>
          <p:cNvSpPr txBox="1"/>
          <p:nvPr/>
        </p:nvSpPr>
        <p:spPr>
          <a:xfrm>
            <a:off x="672954" y="1594274"/>
            <a:ext cx="11353101" cy="46012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400">
                <a:solidFill>
                  <a:srgbClr val="004A6B"/>
                </a:solidFill>
                <a:ea typeface="Calibri"/>
                <a:cs typeface="Calibri"/>
              </a:rPr>
              <a:t>J</a:t>
            </a:r>
            <a:r>
              <a:rPr lang="cs-CZ" sz="2000">
                <a:solidFill>
                  <a:srgbClr val="004A6B"/>
                </a:solidFill>
                <a:ea typeface="Calibri"/>
                <a:cs typeface="Calibri"/>
              </a:rPr>
              <a:t>edná se o indikativní přehled akcí plánovaných do roku 2026.</a:t>
            </a:r>
            <a:endParaRPr lang="cs-CZ" sz="2000">
              <a:ea typeface="Calibri"/>
              <a:cs typeface="Calibri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>
                <a:solidFill>
                  <a:srgbClr val="004A6B"/>
                </a:solidFill>
                <a:ea typeface="Calibri"/>
                <a:cs typeface="Calibri"/>
              </a:rPr>
              <a:t>Může dojít ke změně názvu akce, sloučení s jinou akcí popř. rozdělení.</a:t>
            </a:r>
            <a:endParaRPr lang="cs-CZ" sz="2000">
              <a:ea typeface="Calibri"/>
              <a:cs typeface="Calibri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>
                <a:solidFill>
                  <a:srgbClr val="004A6B"/>
                </a:solidFill>
                <a:ea typeface="Calibri"/>
                <a:cs typeface="Calibri"/>
              </a:rPr>
              <a:t>U vybraných akcí budou probíhat PTK, písemnou formou i formou společné prezentace. </a:t>
            </a:r>
            <a:endParaRPr lang="cs-CZ" sz="2000">
              <a:ea typeface="Calibri"/>
              <a:cs typeface="Calibri"/>
            </a:endParaRPr>
          </a:p>
          <a:p>
            <a:pPr algn="just"/>
            <a:endParaRPr lang="cs-CZ" sz="2400" u="sng">
              <a:solidFill>
                <a:srgbClr val="004A6B"/>
              </a:solidFill>
              <a:ea typeface="Calibri"/>
              <a:cs typeface="Calibri"/>
            </a:endParaRPr>
          </a:p>
          <a:p>
            <a:pPr algn="just"/>
            <a:r>
              <a:rPr lang="cs-CZ" sz="2000" b="1" u="sng">
                <a:solidFill>
                  <a:srgbClr val="004A6B"/>
                </a:solidFill>
                <a:ea typeface="Calibri"/>
                <a:cs typeface="Calibri"/>
              </a:rPr>
              <a:t>Způsob zadávání</a:t>
            </a:r>
          </a:p>
          <a:p>
            <a:pPr marL="627063" indent="-342900">
              <a:buClr>
                <a:srgbClr val="E00029"/>
              </a:buClr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4A6B"/>
                </a:solidFill>
                <a:ea typeface="Calibri"/>
                <a:cs typeface="Calibri"/>
              </a:rPr>
              <a:t>samostatná VŘ nebo ZŘ na zpracování PD v různých stupních</a:t>
            </a:r>
            <a:endParaRPr lang="cs-CZ" sz="2000">
              <a:ea typeface="Calibri"/>
              <a:cs typeface="Calibri"/>
            </a:endParaRPr>
          </a:p>
          <a:p>
            <a:pPr marL="627063" indent="-342900">
              <a:buClr>
                <a:srgbClr val="E00029"/>
              </a:buClr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4A6B"/>
                </a:solidFill>
                <a:ea typeface="Calibri"/>
                <a:cs typeface="Calibri"/>
              </a:rPr>
              <a:t>samostatná VŘ nebo ZŘ na poskytování služeb souvisejících s výstavbou    </a:t>
            </a:r>
            <a:endParaRPr lang="cs-CZ" sz="2000">
              <a:ea typeface="Calibri"/>
              <a:cs typeface="Calibri"/>
            </a:endParaRPr>
          </a:p>
          <a:p>
            <a:pPr marL="627063" indent="-342900">
              <a:buClr>
                <a:srgbClr val="E00029"/>
              </a:buClr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4A6B"/>
                </a:solidFill>
                <a:ea typeface="Calibri"/>
                <a:cs typeface="Calibri"/>
              </a:rPr>
              <a:t>samostatná VŘ nebo ZŘ na realizaci – stavba nebo dodávka a montáž    </a:t>
            </a:r>
            <a:endParaRPr lang="cs-CZ" sz="2000">
              <a:ea typeface="Calibri"/>
              <a:cs typeface="Calibri"/>
            </a:endParaRPr>
          </a:p>
          <a:p>
            <a:pPr marL="627063" indent="-342900">
              <a:buClr>
                <a:srgbClr val="E00029"/>
              </a:buClr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4A6B"/>
                </a:solidFill>
                <a:ea typeface="Calibri"/>
                <a:cs typeface="Calibri"/>
              </a:rPr>
              <a:t>zavedený DNS na realizace oplocení perimetru  (výzvy na jednotlivé etapy, otevřeno pro zájemce)</a:t>
            </a:r>
          </a:p>
          <a:p>
            <a:pPr marL="627063" indent="-342900">
              <a:buClr>
                <a:srgbClr val="E00029"/>
              </a:buClr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4A6B"/>
                </a:solidFill>
                <a:ea typeface="Calibri"/>
                <a:cs typeface="Calibri"/>
              </a:rPr>
              <a:t>zavedený DNS na výstavbu FVE  (výzvy na jednotlivé střechy, otevřeno pro zájemce)</a:t>
            </a:r>
          </a:p>
          <a:p>
            <a:pPr marL="627063" indent="-342900">
              <a:buClr>
                <a:srgbClr val="E00029"/>
              </a:buClr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4A6B"/>
                </a:solidFill>
                <a:ea typeface="Calibri"/>
                <a:cs typeface="Calibri"/>
              </a:rPr>
              <a:t>zavedený systém kvalifikace  (</a:t>
            </a:r>
            <a:r>
              <a:rPr lang="cs-CZ" sz="2000">
                <a:solidFill>
                  <a:srgbClr val="E00029"/>
                </a:solidFill>
                <a:ea typeface="Calibri"/>
                <a:cs typeface="Calibri"/>
              </a:rPr>
              <a:t>otevřeno pro zájemce</a:t>
            </a:r>
            <a:r>
              <a:rPr lang="cs-CZ" sz="2000">
                <a:solidFill>
                  <a:srgbClr val="004A6B"/>
                </a:solidFill>
                <a:ea typeface="Calibri"/>
                <a:cs typeface="Calibri"/>
              </a:rPr>
              <a:t>)  </a:t>
            </a:r>
            <a:r>
              <a:rPr lang="cs-CZ" sz="2400">
                <a:solidFill>
                  <a:srgbClr val="004A6B"/>
                </a:solidFill>
                <a:ea typeface="Calibri"/>
                <a:cs typeface="Calibri"/>
              </a:rPr>
              <a:t> </a:t>
            </a:r>
            <a:endParaRPr lang="cs-CZ"/>
          </a:p>
          <a:p>
            <a:endParaRPr lang="cs-CZ">
              <a:ea typeface="Calibri"/>
              <a:cs typeface="Calibri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0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72954" y="513887"/>
            <a:ext cx="600216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400" b="1">
                <a:solidFill>
                  <a:srgbClr val="FFFFFF"/>
                </a:solidFill>
                <a:latin typeface="Neo Sans Pro LP"/>
                <a:ea typeface="Source Sans Pro"/>
              </a:rPr>
              <a:t>Provozní výluka RWY 06/24</a:t>
            </a:r>
            <a:endParaRPr lang="cs-CZ" sz="2400">
              <a:latin typeface="Neo Sans Pro LP"/>
              <a:ea typeface="Source Sans Pro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9F85B1A-75B0-D632-249C-BA6F4DF72358}"/>
              </a:ext>
            </a:extLst>
          </p:cNvPr>
          <p:cNvSpPr txBox="1"/>
          <p:nvPr/>
        </p:nvSpPr>
        <p:spPr>
          <a:xfrm>
            <a:off x="747394" y="1482129"/>
            <a:ext cx="10486313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200" b="1">
                <a:solidFill>
                  <a:srgbClr val="E00029"/>
                </a:solidFill>
                <a:ea typeface="Calibri"/>
                <a:cs typeface="Calibri"/>
              </a:rPr>
              <a:t>Uzávěra hlavní dráhy 2026   (předpoklad zahájení 4/2026) </a:t>
            </a:r>
            <a:endParaRPr lang="en-US">
              <a:solidFill>
                <a:srgbClr val="E00029"/>
              </a:solidFill>
              <a:ea typeface="Calibri"/>
              <a:cs typeface="Calibri"/>
            </a:endParaRPr>
          </a:p>
          <a:p>
            <a:r>
              <a:rPr lang="cs-CZ" sz="1600">
                <a:solidFill>
                  <a:srgbClr val="000000"/>
                </a:solidFill>
                <a:ea typeface="Calibri"/>
                <a:cs typeface="Calibri"/>
              </a:rPr>
              <a:t>  </a:t>
            </a:r>
            <a:endParaRPr lang="cs-CZ"/>
          </a:p>
          <a:p>
            <a:pPr marL="627063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Výstavba </a:t>
            </a:r>
            <a:r>
              <a:rPr lang="cs-CZ" err="1">
                <a:solidFill>
                  <a:srgbClr val="003869"/>
                </a:solidFill>
                <a:latin typeface="Calibri" panose="020F0502020204030204"/>
              </a:rPr>
              <a:t>kabelovodu</a:t>
            </a:r>
            <a:r>
              <a:rPr lang="cs-CZ">
                <a:solidFill>
                  <a:srgbClr val="003869"/>
                </a:solidFill>
                <a:latin typeface="Calibri" panose="020F0502020204030204"/>
              </a:rPr>
              <a:t> podél  RWY 06/24  (již probíhá)   </a:t>
            </a:r>
          </a:p>
          <a:p>
            <a:pPr marL="627063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Rekonstrukce křížení </a:t>
            </a:r>
            <a:r>
              <a:rPr lang="cs-CZ" err="1">
                <a:solidFill>
                  <a:srgbClr val="003869"/>
                </a:solidFill>
                <a:latin typeface="Calibri" panose="020F0502020204030204"/>
              </a:rPr>
              <a:t>TWYs</a:t>
            </a:r>
            <a:r>
              <a:rPr lang="cs-CZ">
                <a:solidFill>
                  <a:srgbClr val="003869"/>
                </a:solidFill>
                <a:latin typeface="Calibri" panose="020F0502020204030204"/>
              </a:rPr>
              <a:t> </a:t>
            </a:r>
            <a:r>
              <a:rPr lang="cs-CZ" err="1">
                <a:solidFill>
                  <a:srgbClr val="003869"/>
                </a:solidFill>
                <a:latin typeface="Calibri" panose="020F0502020204030204"/>
              </a:rPr>
              <a:t>FxD</a:t>
            </a:r>
            <a:r>
              <a:rPr lang="cs-CZ">
                <a:solidFill>
                  <a:srgbClr val="003869"/>
                </a:solidFill>
                <a:latin typeface="Calibri" panose="020F0502020204030204"/>
              </a:rPr>
              <a:t>  (již probíhá)    </a:t>
            </a:r>
          </a:p>
          <a:p>
            <a:pPr marL="627063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Oprava vozovky křížení </a:t>
            </a:r>
            <a:r>
              <a:rPr lang="cs-CZ" err="1">
                <a:solidFill>
                  <a:srgbClr val="003869"/>
                </a:solidFill>
                <a:latin typeface="Calibri" panose="020F0502020204030204"/>
              </a:rPr>
              <a:t>TWYs</a:t>
            </a:r>
            <a:r>
              <a:rPr lang="cs-CZ">
                <a:solidFill>
                  <a:srgbClr val="003869"/>
                </a:solidFill>
                <a:latin typeface="Calibri" panose="020F0502020204030204"/>
              </a:rPr>
              <a:t> </a:t>
            </a:r>
            <a:r>
              <a:rPr lang="cs-CZ" err="1">
                <a:solidFill>
                  <a:srgbClr val="003869"/>
                </a:solidFill>
                <a:latin typeface="Calibri" panose="020F0502020204030204"/>
              </a:rPr>
              <a:t>LxPxQ</a:t>
            </a:r>
            <a:endParaRPr lang="cs-CZ">
              <a:solidFill>
                <a:srgbClr val="003869"/>
              </a:solidFill>
              <a:latin typeface="Calibri" panose="020F0502020204030204"/>
            </a:endParaRPr>
          </a:p>
          <a:p>
            <a:pPr marL="627063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Doplnění přibližovacího systému RWY 06/24</a:t>
            </a:r>
          </a:p>
          <a:p>
            <a:pPr marL="627063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Úprava SZZ na výjezdech z RWY 06/24  </a:t>
            </a:r>
          </a:p>
          <a:p>
            <a:pPr marL="627063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Modernizace perimetru etapa 8 (již probíhá)</a:t>
            </a:r>
          </a:p>
          <a:p>
            <a:pPr marL="627063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Modernizace perimetru  etapa 11  (výzva v DNS)  </a:t>
            </a:r>
          </a:p>
          <a:p>
            <a:pPr marL="627063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Kabelové trasy pro sondy ČHMÚ</a:t>
            </a:r>
          </a:p>
          <a:p>
            <a:endParaRPr lang="cs-CZ" sz="2000" b="1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5338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FCFD2-7194-3550-262F-F37087EB5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>
            <a:extLst>
              <a:ext uri="{FF2B5EF4-FFF2-40B4-BE49-F238E27FC236}">
                <a16:creationId xmlns:a16="http://schemas.microsoft.com/office/drawing/2014/main" id="{5012E882-73B9-5668-AEA5-331519EB41F7}"/>
              </a:ext>
            </a:extLst>
          </p:cNvPr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>
            <a:extLst>
              <a:ext uri="{FF2B5EF4-FFF2-40B4-BE49-F238E27FC236}">
                <a16:creationId xmlns:a16="http://schemas.microsoft.com/office/drawing/2014/main" id="{D784DC5F-55ED-9D41-3FC4-C4473E67144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>
            <a:extLst>
              <a:ext uri="{FF2B5EF4-FFF2-40B4-BE49-F238E27FC236}">
                <a16:creationId xmlns:a16="http://schemas.microsoft.com/office/drawing/2014/main" id="{596DCFB9-55E5-C239-EB70-28C6056FB5F3}"/>
              </a:ext>
            </a:extLst>
          </p:cNvPr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>
            <a:extLst>
              <a:ext uri="{FF2B5EF4-FFF2-40B4-BE49-F238E27FC236}">
                <a16:creationId xmlns:a16="http://schemas.microsoft.com/office/drawing/2014/main" id="{6BAE42D2-6662-9915-FB38-300E34B955F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>
            <a:extLst>
              <a:ext uri="{FF2B5EF4-FFF2-40B4-BE49-F238E27FC236}">
                <a16:creationId xmlns:a16="http://schemas.microsoft.com/office/drawing/2014/main" id="{0A4BAF58-980E-1B44-12C4-357A2FA425C2}"/>
              </a:ext>
            </a:extLst>
          </p:cNvPr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>
            <a:extLst>
              <a:ext uri="{FF2B5EF4-FFF2-40B4-BE49-F238E27FC236}">
                <a16:creationId xmlns:a16="http://schemas.microsoft.com/office/drawing/2014/main" id="{93EC75B9-5405-0DD8-0FBE-C8672A815C5F}"/>
              </a:ext>
            </a:extLst>
          </p:cNvPr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>
            <a:extLst>
              <a:ext uri="{FF2B5EF4-FFF2-40B4-BE49-F238E27FC236}">
                <a16:creationId xmlns:a16="http://schemas.microsoft.com/office/drawing/2014/main" id="{FE1CE529-2EE9-1AF2-76D9-A0688DA4011E}"/>
              </a:ext>
            </a:extLst>
          </p:cNvPr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>
            <a:extLst>
              <a:ext uri="{FF2B5EF4-FFF2-40B4-BE49-F238E27FC236}">
                <a16:creationId xmlns:a16="http://schemas.microsoft.com/office/drawing/2014/main" id="{9895A2E2-EAB7-423D-B21D-585268222CA9}"/>
              </a:ext>
            </a:extLst>
          </p:cNvPr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>
            <a:extLst>
              <a:ext uri="{FF2B5EF4-FFF2-40B4-BE49-F238E27FC236}">
                <a16:creationId xmlns:a16="http://schemas.microsoft.com/office/drawing/2014/main" id="{B5597D82-EBA3-4122-9320-F665CA262266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>
            <a:extLst>
              <a:ext uri="{FF2B5EF4-FFF2-40B4-BE49-F238E27FC236}">
                <a16:creationId xmlns:a16="http://schemas.microsoft.com/office/drawing/2014/main" id="{CE7F7704-C881-D228-F395-78998DAB556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>
            <a:extLst>
              <a:ext uri="{FF2B5EF4-FFF2-40B4-BE49-F238E27FC236}">
                <a16:creationId xmlns:a16="http://schemas.microsoft.com/office/drawing/2014/main" id="{7D1F5687-EECF-1ECC-85A5-798479BDD649}"/>
              </a:ext>
            </a:extLst>
          </p:cNvPr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>
            <a:extLst>
              <a:ext uri="{FF2B5EF4-FFF2-40B4-BE49-F238E27FC236}">
                <a16:creationId xmlns:a16="http://schemas.microsoft.com/office/drawing/2014/main" id="{8654210F-90D7-C2EC-51F8-BD8ADBF94B3A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>
            <a:extLst>
              <a:ext uri="{FF2B5EF4-FFF2-40B4-BE49-F238E27FC236}">
                <a16:creationId xmlns:a16="http://schemas.microsoft.com/office/drawing/2014/main" id="{373C9B7F-E627-579D-B18C-04F7536DC0BF}"/>
              </a:ext>
            </a:extLst>
          </p:cNvPr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>
            <a:extLst>
              <a:ext uri="{FF2B5EF4-FFF2-40B4-BE49-F238E27FC236}">
                <a16:creationId xmlns:a16="http://schemas.microsoft.com/office/drawing/2014/main" id="{A6330D87-2A7A-AA90-3EC7-D6F68BA18306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>
            <a:extLst>
              <a:ext uri="{FF2B5EF4-FFF2-40B4-BE49-F238E27FC236}">
                <a16:creationId xmlns:a16="http://schemas.microsoft.com/office/drawing/2014/main" id="{24B55B33-E63F-123B-AADC-99AC124E4C2C}"/>
              </a:ext>
            </a:extLst>
          </p:cNvPr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>
            <a:extLst>
              <a:ext uri="{FF2B5EF4-FFF2-40B4-BE49-F238E27FC236}">
                <a16:creationId xmlns:a16="http://schemas.microsoft.com/office/drawing/2014/main" id="{B159BE23-1672-5F73-3D88-0A9B06F4CFA3}"/>
              </a:ext>
            </a:extLst>
          </p:cNvPr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>
            <a:extLst>
              <a:ext uri="{FF2B5EF4-FFF2-40B4-BE49-F238E27FC236}">
                <a16:creationId xmlns:a16="http://schemas.microsoft.com/office/drawing/2014/main" id="{AF322980-AE29-5EAB-8E71-13337ABEB1D6}"/>
              </a:ext>
            </a:extLst>
          </p:cNvPr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>
            <a:extLst>
              <a:ext uri="{FF2B5EF4-FFF2-40B4-BE49-F238E27FC236}">
                <a16:creationId xmlns:a16="http://schemas.microsoft.com/office/drawing/2014/main" id="{A486230E-6C08-2544-FED5-3233057C5386}"/>
              </a:ext>
            </a:extLst>
          </p:cNvPr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>
            <a:extLst>
              <a:ext uri="{FF2B5EF4-FFF2-40B4-BE49-F238E27FC236}">
                <a16:creationId xmlns:a16="http://schemas.microsoft.com/office/drawing/2014/main" id="{809AA0ED-A766-DFD5-F269-F972BFE95290}"/>
              </a:ext>
            </a:extLst>
          </p:cNvPr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A65759A-A4A6-54B2-7AC3-461B965E1068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26CBE-E745-5977-E272-5291D3240ABC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DEC9B6C-DE50-B135-FB7D-C5CF097738C7}"/>
              </a:ext>
            </a:extLst>
          </p:cNvPr>
          <p:cNvSpPr txBox="1"/>
          <p:nvPr/>
        </p:nvSpPr>
        <p:spPr>
          <a:xfrm>
            <a:off x="672954" y="513887"/>
            <a:ext cx="6002165" cy="9079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4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Projektová dokumentace</a:t>
            </a:r>
            <a:endParaRPr lang="en-US" sz="2400">
              <a:latin typeface="Neo Sans Pro LP"/>
            </a:endParaRPr>
          </a:p>
          <a:p>
            <a:endParaRPr lang="cs-CZ" sz="2900" b="1">
              <a:solidFill>
                <a:srgbClr val="FFFFFF"/>
              </a:solidFill>
              <a:latin typeface="Neo Sans Pro LP"/>
              <a:ea typeface="Source Sans Pro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B82341-164E-356D-C9E2-CC5969B1C317}"/>
              </a:ext>
            </a:extLst>
          </p:cNvPr>
          <p:cNvSpPr txBox="1"/>
          <p:nvPr/>
        </p:nvSpPr>
        <p:spPr>
          <a:xfrm>
            <a:off x="747394" y="1482129"/>
            <a:ext cx="104863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cs-CZ">
                <a:solidFill>
                  <a:srgbClr val="004A6B"/>
                </a:solidFill>
                <a:ea typeface="Calibri"/>
                <a:cs typeface="Calibri"/>
              </a:rPr>
              <a:t>Předpokládáme čerpání ze 7 rámcových smluv, které jsou předmětem probíhajícího zadávacího řízení (do uzavření budeme vypisovat výběrová řízení pro jednotlivé akce) </a:t>
            </a:r>
            <a:endParaRPr lang="en-US"/>
          </a:p>
          <a:p>
            <a:endParaRPr lang="cs-CZ" sz="2000" b="1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72F67-BF5B-8052-4508-36A984014CBB}"/>
              </a:ext>
            </a:extLst>
          </p:cNvPr>
          <p:cNvSpPr txBox="1"/>
          <p:nvPr/>
        </p:nvSpPr>
        <p:spPr>
          <a:xfrm>
            <a:off x="785132" y="2266950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E00029"/>
                </a:solidFill>
                <a:ea typeface="Calibri"/>
                <a:cs typeface="Calibri"/>
              </a:rPr>
              <a:t>PD 10 mil </a:t>
            </a:r>
            <a:r>
              <a:rPr lang="en-US" sz="2200" b="1" err="1">
                <a:solidFill>
                  <a:srgbClr val="E00029"/>
                </a:solidFill>
                <a:ea typeface="Calibri"/>
                <a:cs typeface="Calibri"/>
              </a:rPr>
              <a:t>Kč</a:t>
            </a:r>
            <a:r>
              <a:rPr lang="en-US" sz="2200" b="1">
                <a:solidFill>
                  <a:srgbClr val="E00029"/>
                </a:solidFill>
                <a:ea typeface="Calibri"/>
                <a:cs typeface="Calibri"/>
              </a:rPr>
              <a:t> a </a:t>
            </a:r>
            <a:r>
              <a:rPr lang="en-US" sz="2200" b="1" err="1">
                <a:solidFill>
                  <a:srgbClr val="E00029"/>
                </a:solidFill>
                <a:ea typeface="Calibri"/>
                <a:cs typeface="Calibri"/>
              </a:rPr>
              <a:t>více</a:t>
            </a:r>
            <a:r>
              <a:rPr lang="en-US" sz="2200" b="1">
                <a:solidFill>
                  <a:srgbClr val="E00029"/>
                </a:solidFill>
                <a:ea typeface="Calibri"/>
                <a:cs typeface="Calibri"/>
              </a:rPr>
              <a:t> </a:t>
            </a:r>
            <a:endParaRPr lang="en-US">
              <a:solidFill>
                <a:srgbClr val="E00029"/>
              </a:solidFill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AEB980-0907-5CD7-723B-102BCDC4491D}"/>
              </a:ext>
            </a:extLst>
          </p:cNvPr>
          <p:cNvSpPr txBox="1"/>
          <p:nvPr/>
        </p:nvSpPr>
        <p:spPr>
          <a:xfrm>
            <a:off x="785132" y="2820744"/>
            <a:ext cx="8458200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04850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Podzemní propojení ŽS - T1 (2030+)                  </a:t>
            </a:r>
          </a:p>
          <a:p>
            <a:pPr marL="704850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Parking </a:t>
            </a:r>
            <a:r>
              <a:rPr lang="cs-CZ" err="1">
                <a:solidFill>
                  <a:srgbClr val="003869"/>
                </a:solidFill>
                <a:latin typeface="Calibri" panose="020F0502020204030204"/>
              </a:rPr>
              <a:t>Village</a:t>
            </a:r>
            <a:r>
              <a:rPr lang="cs-CZ">
                <a:solidFill>
                  <a:srgbClr val="003869"/>
                </a:solidFill>
                <a:latin typeface="Calibri" panose="020F0502020204030204"/>
              </a:rPr>
              <a:t> Aviatická                 </a:t>
            </a:r>
          </a:p>
          <a:p>
            <a:pPr marL="704850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Generel odvodnění                  </a:t>
            </a:r>
          </a:p>
          <a:p>
            <a:pPr marL="704850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Nástavba TS36 (2030+)   </a:t>
            </a:r>
          </a:p>
          <a:p>
            <a:pPr marL="704850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Parkovací dům za Bílým domem  </a:t>
            </a:r>
          </a:p>
          <a:p>
            <a:pPr marL="704850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Parkovací dům u Motorárny   </a:t>
            </a:r>
          </a:p>
          <a:p>
            <a:pPr marL="704850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Pobočná hasičská stanice západ a výcvikový prostor (pěnový polygon)   </a:t>
            </a:r>
            <a:endParaRPr lang="en-US">
              <a:solidFill>
                <a:srgbClr val="003869"/>
              </a:solidFill>
              <a:latin typeface="Calibri" panose="020F0502020204030204"/>
            </a:endParaRPr>
          </a:p>
          <a:p>
            <a:pPr marL="704850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Hydrantový systém          </a:t>
            </a:r>
            <a:endParaRPr lang="en-US">
              <a:solidFill>
                <a:srgbClr val="00386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29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4B911-46C9-8D6E-1F34-ED706E1FA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>
            <a:extLst>
              <a:ext uri="{FF2B5EF4-FFF2-40B4-BE49-F238E27FC236}">
                <a16:creationId xmlns:a16="http://schemas.microsoft.com/office/drawing/2014/main" id="{49FB8F19-03E1-30C8-CEF6-92DEC039E98D}"/>
              </a:ext>
            </a:extLst>
          </p:cNvPr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>
            <a:extLst>
              <a:ext uri="{FF2B5EF4-FFF2-40B4-BE49-F238E27FC236}">
                <a16:creationId xmlns:a16="http://schemas.microsoft.com/office/drawing/2014/main" id="{B4C2EC78-BC3C-95EA-5C0F-6EB0CC9C461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>
            <a:extLst>
              <a:ext uri="{FF2B5EF4-FFF2-40B4-BE49-F238E27FC236}">
                <a16:creationId xmlns:a16="http://schemas.microsoft.com/office/drawing/2014/main" id="{C0085BB4-FD6D-71EA-C17F-50C37331B17D}"/>
              </a:ext>
            </a:extLst>
          </p:cNvPr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>
            <a:extLst>
              <a:ext uri="{FF2B5EF4-FFF2-40B4-BE49-F238E27FC236}">
                <a16:creationId xmlns:a16="http://schemas.microsoft.com/office/drawing/2014/main" id="{3CC185F0-C539-2051-68E2-A0FE3CC09A9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>
            <a:extLst>
              <a:ext uri="{FF2B5EF4-FFF2-40B4-BE49-F238E27FC236}">
                <a16:creationId xmlns:a16="http://schemas.microsoft.com/office/drawing/2014/main" id="{58BACF8D-9BB0-EAA3-D1F1-EEABEF9D1E7C}"/>
              </a:ext>
            </a:extLst>
          </p:cNvPr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>
            <a:extLst>
              <a:ext uri="{FF2B5EF4-FFF2-40B4-BE49-F238E27FC236}">
                <a16:creationId xmlns:a16="http://schemas.microsoft.com/office/drawing/2014/main" id="{569FC907-5304-C4F9-BE01-45B82CC09FE4}"/>
              </a:ext>
            </a:extLst>
          </p:cNvPr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>
            <a:extLst>
              <a:ext uri="{FF2B5EF4-FFF2-40B4-BE49-F238E27FC236}">
                <a16:creationId xmlns:a16="http://schemas.microsoft.com/office/drawing/2014/main" id="{766FE1DD-50D5-3FB3-886F-5B80F3E50F4C}"/>
              </a:ext>
            </a:extLst>
          </p:cNvPr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>
            <a:extLst>
              <a:ext uri="{FF2B5EF4-FFF2-40B4-BE49-F238E27FC236}">
                <a16:creationId xmlns:a16="http://schemas.microsoft.com/office/drawing/2014/main" id="{F1112F19-3DFF-685E-4E78-939CCB85EE14}"/>
              </a:ext>
            </a:extLst>
          </p:cNvPr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>
            <a:extLst>
              <a:ext uri="{FF2B5EF4-FFF2-40B4-BE49-F238E27FC236}">
                <a16:creationId xmlns:a16="http://schemas.microsoft.com/office/drawing/2014/main" id="{38A8A6B4-848B-9A79-D9A9-7F14129AA8E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>
            <a:extLst>
              <a:ext uri="{FF2B5EF4-FFF2-40B4-BE49-F238E27FC236}">
                <a16:creationId xmlns:a16="http://schemas.microsoft.com/office/drawing/2014/main" id="{ED1FFBC0-D3C2-F387-DC65-E90667766DA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>
            <a:extLst>
              <a:ext uri="{FF2B5EF4-FFF2-40B4-BE49-F238E27FC236}">
                <a16:creationId xmlns:a16="http://schemas.microsoft.com/office/drawing/2014/main" id="{F9C1B715-474B-272E-9761-7BBDFC697BC5}"/>
              </a:ext>
            </a:extLst>
          </p:cNvPr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>
            <a:extLst>
              <a:ext uri="{FF2B5EF4-FFF2-40B4-BE49-F238E27FC236}">
                <a16:creationId xmlns:a16="http://schemas.microsoft.com/office/drawing/2014/main" id="{8BC9EFC6-D59F-C1CB-0CF2-31F386C13DF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>
            <a:extLst>
              <a:ext uri="{FF2B5EF4-FFF2-40B4-BE49-F238E27FC236}">
                <a16:creationId xmlns:a16="http://schemas.microsoft.com/office/drawing/2014/main" id="{36236EA4-0848-DD50-F506-EBA682F23584}"/>
              </a:ext>
            </a:extLst>
          </p:cNvPr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>
            <a:extLst>
              <a:ext uri="{FF2B5EF4-FFF2-40B4-BE49-F238E27FC236}">
                <a16:creationId xmlns:a16="http://schemas.microsoft.com/office/drawing/2014/main" id="{62043E4E-121F-0AF8-6989-6C4E5C1E6798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>
            <a:extLst>
              <a:ext uri="{FF2B5EF4-FFF2-40B4-BE49-F238E27FC236}">
                <a16:creationId xmlns:a16="http://schemas.microsoft.com/office/drawing/2014/main" id="{68189A69-28CC-ED2B-BE04-56F6CED8AEBE}"/>
              </a:ext>
            </a:extLst>
          </p:cNvPr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>
            <a:extLst>
              <a:ext uri="{FF2B5EF4-FFF2-40B4-BE49-F238E27FC236}">
                <a16:creationId xmlns:a16="http://schemas.microsoft.com/office/drawing/2014/main" id="{35360C41-83FC-3D6F-B8A7-FC1DFF01DF4C}"/>
              </a:ext>
            </a:extLst>
          </p:cNvPr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>
            <a:extLst>
              <a:ext uri="{FF2B5EF4-FFF2-40B4-BE49-F238E27FC236}">
                <a16:creationId xmlns:a16="http://schemas.microsoft.com/office/drawing/2014/main" id="{0BCF67A1-FC58-E053-D2BF-821EB9C82D92}"/>
              </a:ext>
            </a:extLst>
          </p:cNvPr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>
            <a:extLst>
              <a:ext uri="{FF2B5EF4-FFF2-40B4-BE49-F238E27FC236}">
                <a16:creationId xmlns:a16="http://schemas.microsoft.com/office/drawing/2014/main" id="{B212A673-E927-2C9C-D6DC-07807BA3FF6A}"/>
              </a:ext>
            </a:extLst>
          </p:cNvPr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>
            <a:extLst>
              <a:ext uri="{FF2B5EF4-FFF2-40B4-BE49-F238E27FC236}">
                <a16:creationId xmlns:a16="http://schemas.microsoft.com/office/drawing/2014/main" id="{9A55DFAB-163D-6B28-1C8A-41C7D53B1F3D}"/>
              </a:ext>
            </a:extLst>
          </p:cNvPr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AC44C2F-5DE4-8F89-15A8-14E4B3B0FAAA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35C6E7-D125-F3BD-1416-9DE8ECA7C782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9B1031E-1FF4-E3BF-38E5-C0E18B8E8F12}"/>
              </a:ext>
            </a:extLst>
          </p:cNvPr>
          <p:cNvSpPr txBox="1"/>
          <p:nvPr/>
        </p:nvSpPr>
        <p:spPr>
          <a:xfrm>
            <a:off x="672954" y="513887"/>
            <a:ext cx="6002165" cy="9079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400" b="1">
                <a:solidFill>
                  <a:srgbClr val="FFFFFF"/>
                </a:solidFill>
                <a:latin typeface="Neo Sans Pro LP"/>
                <a:ea typeface="Calibri"/>
                <a:cs typeface="Calibri"/>
              </a:rPr>
              <a:t>Služby</a:t>
            </a:r>
            <a:endParaRPr lang="en-US" sz="2400">
              <a:latin typeface="Neo Sans Pro LP"/>
            </a:endParaRPr>
          </a:p>
          <a:p>
            <a:endParaRPr lang="cs-CZ" sz="2900" b="1">
              <a:solidFill>
                <a:srgbClr val="FFFFFF"/>
              </a:solidFill>
              <a:latin typeface="Neo Sans Pro LP"/>
              <a:ea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3F352-7F5C-ED9B-EBD1-52BB9994BD9B}"/>
              </a:ext>
            </a:extLst>
          </p:cNvPr>
          <p:cNvSpPr txBox="1"/>
          <p:nvPr/>
        </p:nvSpPr>
        <p:spPr>
          <a:xfrm>
            <a:off x="676275" y="2447925"/>
            <a:ext cx="8458200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04850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Externí projektový manažer staveb</a:t>
            </a:r>
            <a:endParaRPr lang="en-US">
              <a:solidFill>
                <a:srgbClr val="003869"/>
              </a:solidFill>
              <a:latin typeface="Calibri" panose="020F0502020204030204"/>
            </a:endParaRPr>
          </a:p>
          <a:p>
            <a:pPr marL="704850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Externí </a:t>
            </a:r>
            <a:r>
              <a:rPr lang="cs-CZ" err="1">
                <a:solidFill>
                  <a:srgbClr val="003869"/>
                </a:solidFill>
                <a:latin typeface="Calibri" panose="020F0502020204030204"/>
              </a:rPr>
              <a:t>cost</a:t>
            </a:r>
            <a:r>
              <a:rPr lang="cs-CZ">
                <a:solidFill>
                  <a:srgbClr val="003869"/>
                </a:solidFill>
                <a:latin typeface="Calibri" panose="020F0502020204030204"/>
              </a:rPr>
              <a:t> management </a:t>
            </a:r>
          </a:p>
          <a:p>
            <a:pPr marL="704850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Parkovací dům B – Manažer stavby 2030+</a:t>
            </a:r>
          </a:p>
          <a:p>
            <a:pPr marL="704850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Parkovací dům APC – Manažer stavby 2030+</a:t>
            </a:r>
          </a:p>
          <a:p>
            <a:pPr marL="704850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Estakáda – TDI + KOO BOZP + laboratoř 2030+</a:t>
            </a:r>
          </a:p>
          <a:p>
            <a:pPr marL="704850" lvl="1" indent="-342900" algn="just">
              <a:spcBef>
                <a:spcPts val="600"/>
              </a:spcBef>
              <a:spcAft>
                <a:spcPts val="600"/>
              </a:spcAft>
              <a:buClr>
                <a:srgbClr val="E10028"/>
              </a:buClr>
              <a:buFont typeface="Arial" panose="020B0604020202020204" pitchFamily="34" charset="0"/>
              <a:buChar char="•"/>
            </a:pPr>
            <a:r>
              <a:rPr lang="cs-CZ">
                <a:solidFill>
                  <a:srgbClr val="003869"/>
                </a:solidFill>
                <a:latin typeface="Calibri" panose="020F0502020204030204"/>
              </a:rPr>
              <a:t>Estakáda – KOO BOZP     </a:t>
            </a:r>
            <a:endParaRPr lang="en-US">
              <a:solidFill>
                <a:srgbClr val="003869"/>
              </a:solidFill>
              <a:latin typeface="Calibri" panose="020F0502020204030204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5B72F2D-D2FB-2465-340A-98E978E4398C}"/>
              </a:ext>
            </a:extLst>
          </p:cNvPr>
          <p:cNvSpPr txBox="1"/>
          <p:nvPr/>
        </p:nvSpPr>
        <p:spPr>
          <a:xfrm>
            <a:off x="672954" y="1753190"/>
            <a:ext cx="714516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200" b="1">
                <a:solidFill>
                  <a:srgbClr val="E00029"/>
                </a:solidFill>
                <a:ea typeface="Calibri"/>
                <a:cs typeface="Calibri"/>
              </a:rPr>
              <a:t>Služby spojené s realizací stavebních investic</a:t>
            </a:r>
            <a:endParaRPr lang="en-US">
              <a:solidFill>
                <a:srgbClr val="E000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562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D89EC-69C7-FF3E-3A4E-DB8AF875F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>
            <a:extLst>
              <a:ext uri="{FF2B5EF4-FFF2-40B4-BE49-F238E27FC236}">
                <a16:creationId xmlns:a16="http://schemas.microsoft.com/office/drawing/2014/main" id="{2738B4DB-10DE-8F24-27BB-96879C47B31A}"/>
              </a:ext>
            </a:extLst>
          </p:cNvPr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>
            <a:extLst>
              <a:ext uri="{FF2B5EF4-FFF2-40B4-BE49-F238E27FC236}">
                <a16:creationId xmlns:a16="http://schemas.microsoft.com/office/drawing/2014/main" id="{667DD18B-DEFE-2601-CACB-1F48A6C9060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>
            <a:extLst>
              <a:ext uri="{FF2B5EF4-FFF2-40B4-BE49-F238E27FC236}">
                <a16:creationId xmlns:a16="http://schemas.microsoft.com/office/drawing/2014/main" id="{763EF480-B344-A075-579B-85D8D330C090}"/>
              </a:ext>
            </a:extLst>
          </p:cNvPr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>
            <a:extLst>
              <a:ext uri="{FF2B5EF4-FFF2-40B4-BE49-F238E27FC236}">
                <a16:creationId xmlns:a16="http://schemas.microsoft.com/office/drawing/2014/main" id="{94ED604D-60D5-C784-5740-252DECD8E66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>
            <a:extLst>
              <a:ext uri="{FF2B5EF4-FFF2-40B4-BE49-F238E27FC236}">
                <a16:creationId xmlns:a16="http://schemas.microsoft.com/office/drawing/2014/main" id="{C5730BF1-2C1A-E6CF-00BC-441FD8034BDC}"/>
              </a:ext>
            </a:extLst>
          </p:cNvPr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>
            <a:extLst>
              <a:ext uri="{FF2B5EF4-FFF2-40B4-BE49-F238E27FC236}">
                <a16:creationId xmlns:a16="http://schemas.microsoft.com/office/drawing/2014/main" id="{4E275FB5-463D-B5CC-9FB6-5DDBB18C94E7}"/>
              </a:ext>
            </a:extLst>
          </p:cNvPr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>
            <a:extLst>
              <a:ext uri="{FF2B5EF4-FFF2-40B4-BE49-F238E27FC236}">
                <a16:creationId xmlns:a16="http://schemas.microsoft.com/office/drawing/2014/main" id="{BB438946-AD3F-9871-16F2-69B4DA67B589}"/>
              </a:ext>
            </a:extLst>
          </p:cNvPr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>
            <a:extLst>
              <a:ext uri="{FF2B5EF4-FFF2-40B4-BE49-F238E27FC236}">
                <a16:creationId xmlns:a16="http://schemas.microsoft.com/office/drawing/2014/main" id="{1B53C0E6-622C-65B7-115D-BCCD65D87E6A}"/>
              </a:ext>
            </a:extLst>
          </p:cNvPr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>
            <a:extLst>
              <a:ext uri="{FF2B5EF4-FFF2-40B4-BE49-F238E27FC236}">
                <a16:creationId xmlns:a16="http://schemas.microsoft.com/office/drawing/2014/main" id="{7C6D064A-7C5B-B3CE-3FDC-56DC8C0C91B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>
            <a:extLst>
              <a:ext uri="{FF2B5EF4-FFF2-40B4-BE49-F238E27FC236}">
                <a16:creationId xmlns:a16="http://schemas.microsoft.com/office/drawing/2014/main" id="{76E40209-2ED3-C422-34C1-083A3418294A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>
            <a:extLst>
              <a:ext uri="{FF2B5EF4-FFF2-40B4-BE49-F238E27FC236}">
                <a16:creationId xmlns:a16="http://schemas.microsoft.com/office/drawing/2014/main" id="{E271D9B2-5F53-3342-8267-BC85765C24D9}"/>
              </a:ext>
            </a:extLst>
          </p:cNvPr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>
            <a:extLst>
              <a:ext uri="{FF2B5EF4-FFF2-40B4-BE49-F238E27FC236}">
                <a16:creationId xmlns:a16="http://schemas.microsoft.com/office/drawing/2014/main" id="{6F9183FC-95DC-1092-FE63-A1CEBE2294AC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>
            <a:extLst>
              <a:ext uri="{FF2B5EF4-FFF2-40B4-BE49-F238E27FC236}">
                <a16:creationId xmlns:a16="http://schemas.microsoft.com/office/drawing/2014/main" id="{E65FD37B-B8AB-8F12-67BE-A91E69629D4E}"/>
              </a:ext>
            </a:extLst>
          </p:cNvPr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>
            <a:extLst>
              <a:ext uri="{FF2B5EF4-FFF2-40B4-BE49-F238E27FC236}">
                <a16:creationId xmlns:a16="http://schemas.microsoft.com/office/drawing/2014/main" id="{DD704247-5AD7-8E51-58C6-2836B2A78F29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>
            <a:extLst>
              <a:ext uri="{FF2B5EF4-FFF2-40B4-BE49-F238E27FC236}">
                <a16:creationId xmlns:a16="http://schemas.microsoft.com/office/drawing/2014/main" id="{26FFB1BB-6F3E-7E67-7903-19F3EB6DB786}"/>
              </a:ext>
            </a:extLst>
          </p:cNvPr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>
            <a:extLst>
              <a:ext uri="{FF2B5EF4-FFF2-40B4-BE49-F238E27FC236}">
                <a16:creationId xmlns:a16="http://schemas.microsoft.com/office/drawing/2014/main" id="{4F323411-C162-094D-E0CC-7E68A2CFCD48}"/>
              </a:ext>
            </a:extLst>
          </p:cNvPr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>
            <a:extLst>
              <a:ext uri="{FF2B5EF4-FFF2-40B4-BE49-F238E27FC236}">
                <a16:creationId xmlns:a16="http://schemas.microsoft.com/office/drawing/2014/main" id="{5ED7C964-4E11-9878-20A7-DF35B2E63852}"/>
              </a:ext>
            </a:extLst>
          </p:cNvPr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>
            <a:extLst>
              <a:ext uri="{FF2B5EF4-FFF2-40B4-BE49-F238E27FC236}">
                <a16:creationId xmlns:a16="http://schemas.microsoft.com/office/drawing/2014/main" id="{3EB79E41-D441-C86B-0FCE-A2D88DD97631}"/>
              </a:ext>
            </a:extLst>
          </p:cNvPr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>
            <a:extLst>
              <a:ext uri="{FF2B5EF4-FFF2-40B4-BE49-F238E27FC236}">
                <a16:creationId xmlns:a16="http://schemas.microsoft.com/office/drawing/2014/main" id="{4B709994-B9F4-9D03-4F2C-9905E9F40CDB}"/>
              </a:ext>
            </a:extLst>
          </p:cNvPr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3AB8D51-97B5-F6DD-B310-1A3171E6E2A3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3559D3-008D-A61B-7EAD-C08CD52CCDCB}"/>
              </a:ext>
            </a:extLst>
          </p:cNvPr>
          <p:cNvSpPr txBox="1">
            <a:spLocks/>
          </p:cNvSpPr>
          <p:nvPr/>
        </p:nvSpPr>
        <p:spPr>
          <a:xfrm>
            <a:off x="535838" y="368813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518D19-1D8C-D95E-65A4-610FF7B80EF1}"/>
              </a:ext>
            </a:extLst>
          </p:cNvPr>
          <p:cNvSpPr txBox="1"/>
          <p:nvPr/>
        </p:nvSpPr>
        <p:spPr>
          <a:xfrm>
            <a:off x="672954" y="513887"/>
            <a:ext cx="6002165" cy="9079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400" b="1">
                <a:solidFill>
                  <a:srgbClr val="FFFFFF"/>
                </a:solidFill>
                <a:latin typeface="Neo Sans Pro LP"/>
                <a:ea typeface="Calibri"/>
                <a:cs typeface="Calibri"/>
              </a:rPr>
              <a:t>Realizace</a:t>
            </a:r>
            <a:endParaRPr lang="en-US" sz="2400">
              <a:latin typeface="Neo Sans Pro LP"/>
            </a:endParaRPr>
          </a:p>
          <a:p>
            <a:endParaRPr lang="cs-CZ" sz="2900" b="1">
              <a:solidFill>
                <a:srgbClr val="FFFFFF"/>
              </a:solidFill>
              <a:latin typeface="Neo Sans Pro LP"/>
              <a:ea typeface="Source Sans Pr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AFA994-4D38-A3CA-F627-4971AD7CFF83}"/>
              </a:ext>
            </a:extLst>
          </p:cNvPr>
          <p:cNvSpPr txBox="1"/>
          <p:nvPr/>
        </p:nvSpPr>
        <p:spPr>
          <a:xfrm>
            <a:off x="636739" y="1617945"/>
            <a:ext cx="31523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E00029"/>
                </a:solidFill>
                <a:ea typeface="Calibri"/>
                <a:cs typeface="Calibri"/>
              </a:rPr>
              <a:t>Realizace 3 – 10 mil Kč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55CDD0-F0B8-354F-9106-F8407B359250}"/>
              </a:ext>
            </a:extLst>
          </p:cNvPr>
          <p:cNvSpPr txBox="1"/>
          <p:nvPr/>
        </p:nvSpPr>
        <p:spPr>
          <a:xfrm>
            <a:off x="6351739" y="1646519"/>
            <a:ext cx="31523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E00029"/>
                </a:solidFill>
                <a:ea typeface="Calibri"/>
                <a:cs typeface="Calibri"/>
              </a:rPr>
              <a:t>Realizace 10 – 25 mil Kč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8F2663-45B1-CF2A-DB68-C7CC1DE17A09}"/>
              </a:ext>
            </a:extLst>
          </p:cNvPr>
          <p:cNvSpPr txBox="1"/>
          <p:nvPr/>
        </p:nvSpPr>
        <p:spPr>
          <a:xfrm>
            <a:off x="1029764" y="2182738"/>
            <a:ext cx="4289564" cy="34547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E00029"/>
                </a:solidFill>
              </a:rPr>
              <a:t>Doplnění</a:t>
            </a:r>
            <a:r>
              <a:rPr lang="en-US">
                <a:solidFill>
                  <a:srgbClr val="E00029"/>
                </a:solidFill>
              </a:rPr>
              <a:t> </a:t>
            </a:r>
            <a:r>
              <a:rPr lang="en-US" err="1">
                <a:solidFill>
                  <a:srgbClr val="E00029"/>
                </a:solidFill>
              </a:rPr>
              <a:t>revizních</a:t>
            </a:r>
            <a:r>
              <a:rPr lang="en-US">
                <a:solidFill>
                  <a:srgbClr val="E00029"/>
                </a:solidFill>
              </a:rPr>
              <a:t> </a:t>
            </a:r>
            <a:r>
              <a:rPr lang="en-US" err="1">
                <a:solidFill>
                  <a:srgbClr val="E00029"/>
                </a:solidFill>
              </a:rPr>
              <a:t>šachet</a:t>
            </a:r>
            <a:r>
              <a:rPr lang="en-US">
                <a:solidFill>
                  <a:srgbClr val="E00029"/>
                </a:solidFill>
              </a:rPr>
              <a:t> (SK)</a:t>
            </a: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Výměna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plošného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osvětlení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OP C3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Infrastruktura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pro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elektromobilitu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Výměny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rozvaděčů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NN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Lakovací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stěna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autoprovozu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Rekonstrukce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kontrolního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stanoviště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Rekonstrukce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služebního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vchodu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CS LPH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E00029"/>
                </a:solidFill>
              </a:rPr>
              <a:t>Rekonstrukce</a:t>
            </a:r>
            <a:r>
              <a:rPr lang="en-US">
                <a:solidFill>
                  <a:srgbClr val="E00029"/>
                </a:solidFill>
              </a:rPr>
              <a:t> </a:t>
            </a:r>
            <a:r>
              <a:rPr lang="en-US" err="1">
                <a:solidFill>
                  <a:srgbClr val="E00029"/>
                </a:solidFill>
              </a:rPr>
              <a:t>ploch</a:t>
            </a:r>
            <a:r>
              <a:rPr lang="en-US">
                <a:solidFill>
                  <a:srgbClr val="E00029"/>
                </a:solidFill>
              </a:rPr>
              <a:t> u </a:t>
            </a:r>
            <a:r>
              <a:rPr lang="en-US" err="1">
                <a:solidFill>
                  <a:srgbClr val="E00029"/>
                </a:solidFill>
              </a:rPr>
              <a:t>odmrazovacích</a:t>
            </a:r>
            <a:r>
              <a:rPr lang="en-US">
                <a:solidFill>
                  <a:srgbClr val="E00029"/>
                </a:solidFill>
              </a:rPr>
              <a:t> </a:t>
            </a:r>
            <a:r>
              <a:rPr lang="en-US" err="1">
                <a:solidFill>
                  <a:srgbClr val="E00029"/>
                </a:solidFill>
              </a:rPr>
              <a:t>nádrží</a:t>
            </a:r>
            <a:r>
              <a:rPr lang="en-US">
                <a:solidFill>
                  <a:srgbClr val="E00029"/>
                </a:solidFill>
              </a:rPr>
              <a:t> Sever (SK)</a:t>
            </a: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Úprava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SZZ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na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výjezdech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z RWY 06/24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Kabelové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trasy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pro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sondy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ČHMÚ</a:t>
            </a:r>
            <a:endParaRPr lang="en-US">
              <a:ea typeface="Calibri"/>
              <a:cs typeface="Calibri"/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6FA0CE-5BEB-041D-C9BF-67CB465D3786}"/>
              </a:ext>
            </a:extLst>
          </p:cNvPr>
          <p:cNvSpPr txBox="1"/>
          <p:nvPr/>
        </p:nvSpPr>
        <p:spPr>
          <a:xfrm>
            <a:off x="6654024" y="1926041"/>
            <a:ext cx="415446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4A6B"/>
              </a:solidFill>
              <a:ea typeface="Calibri"/>
              <a:cs typeface="Calibri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E00029"/>
                </a:solidFill>
              </a:rPr>
              <a:t>Tréninkový</a:t>
            </a:r>
            <a:r>
              <a:rPr lang="en-US">
                <a:solidFill>
                  <a:srgbClr val="E00029"/>
                </a:solidFill>
              </a:rPr>
              <a:t> polygon pro </a:t>
            </a:r>
            <a:r>
              <a:rPr lang="en-US" err="1">
                <a:solidFill>
                  <a:srgbClr val="E00029"/>
                </a:solidFill>
              </a:rPr>
              <a:t>hlídkovou</a:t>
            </a:r>
            <a:r>
              <a:rPr lang="en-US">
                <a:solidFill>
                  <a:srgbClr val="E00029"/>
                </a:solidFill>
              </a:rPr>
              <a:t> </a:t>
            </a:r>
            <a:r>
              <a:rPr lang="en-US" err="1">
                <a:solidFill>
                  <a:srgbClr val="E00029"/>
                </a:solidFill>
              </a:rPr>
              <a:t>službu</a:t>
            </a:r>
            <a:r>
              <a:rPr lang="en-US">
                <a:solidFill>
                  <a:srgbClr val="E00029"/>
                </a:solidFill>
              </a:rPr>
              <a:t> (SK)</a:t>
            </a: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Rekonstrukce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Cafe Praha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Oprava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komunikace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kolem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prstu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C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Rozšíření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parkoviště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P14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Oprava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v</a:t>
            </a:r>
            <a:r>
              <a:rPr lang="en-US" err="1">
                <a:solidFill>
                  <a:srgbClr val="064365"/>
                </a:solidFill>
                <a:ea typeface="Calibri"/>
                <a:cs typeface="Calibri"/>
              </a:rPr>
              <a:t>ozovky</a:t>
            </a:r>
            <a:r>
              <a:rPr lang="en-US">
                <a:solidFill>
                  <a:srgbClr val="064365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64365"/>
                </a:solidFill>
                <a:ea typeface="Calibri"/>
                <a:cs typeface="Calibri"/>
              </a:rPr>
              <a:t>k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řížení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TWYs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LxPxQ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E00029"/>
                </a:solidFill>
              </a:rPr>
              <a:t>Oprava</a:t>
            </a:r>
            <a:r>
              <a:rPr lang="en-US">
                <a:solidFill>
                  <a:srgbClr val="E00029"/>
                </a:solidFill>
              </a:rPr>
              <a:t> </a:t>
            </a:r>
            <a:r>
              <a:rPr lang="en-US" err="1">
                <a:solidFill>
                  <a:srgbClr val="E00029"/>
                </a:solidFill>
              </a:rPr>
              <a:t>komunikací</a:t>
            </a:r>
            <a:r>
              <a:rPr lang="en-US">
                <a:solidFill>
                  <a:srgbClr val="E00029"/>
                </a:solidFill>
              </a:rPr>
              <a:t> </a:t>
            </a:r>
            <a:r>
              <a:rPr lang="en-US" err="1">
                <a:solidFill>
                  <a:srgbClr val="E00029"/>
                </a:solidFill>
              </a:rPr>
              <a:t>před</a:t>
            </a:r>
            <a:r>
              <a:rPr lang="en-US">
                <a:solidFill>
                  <a:srgbClr val="E00029"/>
                </a:solidFill>
              </a:rPr>
              <a:t> T1  (SK)</a:t>
            </a: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E00029"/>
                </a:solidFill>
              </a:rPr>
              <a:t>Úpravy</a:t>
            </a:r>
            <a:r>
              <a:rPr lang="en-US">
                <a:solidFill>
                  <a:srgbClr val="E00029"/>
                </a:solidFill>
              </a:rPr>
              <a:t> </a:t>
            </a:r>
            <a:r>
              <a:rPr lang="en-US" err="1">
                <a:solidFill>
                  <a:srgbClr val="E00029"/>
                </a:solidFill>
              </a:rPr>
              <a:t>objektů</a:t>
            </a:r>
            <a:r>
              <a:rPr lang="en-US">
                <a:solidFill>
                  <a:srgbClr val="E00029"/>
                </a:solidFill>
              </a:rPr>
              <a:t> </a:t>
            </a:r>
            <a:r>
              <a:rPr lang="en-US" err="1">
                <a:solidFill>
                  <a:srgbClr val="E00029"/>
                </a:solidFill>
              </a:rPr>
              <a:t>řidičů</a:t>
            </a:r>
            <a:r>
              <a:rPr lang="en-US">
                <a:solidFill>
                  <a:srgbClr val="E00029"/>
                </a:solidFill>
              </a:rPr>
              <a:t> </a:t>
            </a:r>
            <a:r>
              <a:rPr lang="en-US" err="1">
                <a:solidFill>
                  <a:srgbClr val="E00029"/>
                </a:solidFill>
              </a:rPr>
              <a:t>autobusů</a:t>
            </a:r>
            <a:r>
              <a:rPr lang="en-US">
                <a:solidFill>
                  <a:srgbClr val="E00029"/>
                </a:solidFill>
              </a:rPr>
              <a:t> LP (SK)</a:t>
            </a: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64365"/>
                </a:solidFill>
                <a:latin typeface="Calibri"/>
                <a:ea typeface="Calibri"/>
                <a:cs typeface="Arial"/>
              </a:rPr>
              <a:t>Výstavba</a:t>
            </a:r>
            <a:r>
              <a:rPr lang="en-US">
                <a:solidFill>
                  <a:srgbClr val="064365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US" err="1">
                <a:solidFill>
                  <a:srgbClr val="064365"/>
                </a:solidFill>
                <a:latin typeface="Calibri"/>
                <a:ea typeface="Calibri"/>
                <a:cs typeface="Arial"/>
              </a:rPr>
              <a:t>skladů</a:t>
            </a:r>
            <a:endParaRPr lang="en-US">
              <a:solidFill>
                <a:srgbClr val="064365"/>
              </a:solidFill>
              <a:latin typeface="Calibri"/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9B289E6-DE4C-EEA6-EC1E-FCBACA110518}"/>
              </a:ext>
            </a:extLst>
          </p:cNvPr>
          <p:cNvSpPr txBox="1"/>
          <p:nvPr/>
        </p:nvSpPr>
        <p:spPr>
          <a:xfrm>
            <a:off x="6518801" y="6235589"/>
            <a:ext cx="373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E00029"/>
                </a:solidFill>
              </a:rPr>
              <a:t>(SK)</a:t>
            </a:r>
            <a:r>
              <a:rPr lang="cs-CZ">
                <a:solidFill>
                  <a:srgbClr val="E00029"/>
                </a:solidFill>
              </a:rPr>
              <a:t> = zakázka v Systému kvalifikace</a:t>
            </a:r>
            <a:endParaRPr lang="en-US">
              <a:solidFill>
                <a:srgbClr val="E0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59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74437-6CB9-593B-8FCB-2E3B831E4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>
            <a:extLst>
              <a:ext uri="{FF2B5EF4-FFF2-40B4-BE49-F238E27FC236}">
                <a16:creationId xmlns:a16="http://schemas.microsoft.com/office/drawing/2014/main" id="{6AF28422-3213-A737-79F3-9C8840E0022E}"/>
              </a:ext>
            </a:extLst>
          </p:cNvPr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>
            <a:extLst>
              <a:ext uri="{FF2B5EF4-FFF2-40B4-BE49-F238E27FC236}">
                <a16:creationId xmlns:a16="http://schemas.microsoft.com/office/drawing/2014/main" id="{CE929E45-6B5E-0920-0BAD-1B7B52CE016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>
            <a:extLst>
              <a:ext uri="{FF2B5EF4-FFF2-40B4-BE49-F238E27FC236}">
                <a16:creationId xmlns:a16="http://schemas.microsoft.com/office/drawing/2014/main" id="{B6DD6D6E-D502-62D6-6F8D-C8F4DC21F679}"/>
              </a:ext>
            </a:extLst>
          </p:cNvPr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>
            <a:extLst>
              <a:ext uri="{FF2B5EF4-FFF2-40B4-BE49-F238E27FC236}">
                <a16:creationId xmlns:a16="http://schemas.microsoft.com/office/drawing/2014/main" id="{CD9ACACC-9CF6-D2AA-6A25-D9F4A9C0151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>
            <a:extLst>
              <a:ext uri="{FF2B5EF4-FFF2-40B4-BE49-F238E27FC236}">
                <a16:creationId xmlns:a16="http://schemas.microsoft.com/office/drawing/2014/main" id="{7E1D31A2-0CB8-8DE6-854A-43C12D440DE4}"/>
              </a:ext>
            </a:extLst>
          </p:cNvPr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>
            <a:extLst>
              <a:ext uri="{FF2B5EF4-FFF2-40B4-BE49-F238E27FC236}">
                <a16:creationId xmlns:a16="http://schemas.microsoft.com/office/drawing/2014/main" id="{FAD26E06-0C84-9D22-3CDC-832170A96543}"/>
              </a:ext>
            </a:extLst>
          </p:cNvPr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>
            <a:extLst>
              <a:ext uri="{FF2B5EF4-FFF2-40B4-BE49-F238E27FC236}">
                <a16:creationId xmlns:a16="http://schemas.microsoft.com/office/drawing/2014/main" id="{89E9FC17-0954-9884-8330-E12F0B21543A}"/>
              </a:ext>
            </a:extLst>
          </p:cNvPr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>
            <a:extLst>
              <a:ext uri="{FF2B5EF4-FFF2-40B4-BE49-F238E27FC236}">
                <a16:creationId xmlns:a16="http://schemas.microsoft.com/office/drawing/2014/main" id="{F4019888-CC2F-E8E2-898D-F79D73F2870D}"/>
              </a:ext>
            </a:extLst>
          </p:cNvPr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>
            <a:extLst>
              <a:ext uri="{FF2B5EF4-FFF2-40B4-BE49-F238E27FC236}">
                <a16:creationId xmlns:a16="http://schemas.microsoft.com/office/drawing/2014/main" id="{C50E7EA2-2483-3E28-3D9C-4768F14FD059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>
            <a:extLst>
              <a:ext uri="{FF2B5EF4-FFF2-40B4-BE49-F238E27FC236}">
                <a16:creationId xmlns:a16="http://schemas.microsoft.com/office/drawing/2014/main" id="{D5CBDF34-E956-BA17-C6D0-39F2E8B1834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>
            <a:extLst>
              <a:ext uri="{FF2B5EF4-FFF2-40B4-BE49-F238E27FC236}">
                <a16:creationId xmlns:a16="http://schemas.microsoft.com/office/drawing/2014/main" id="{B11D4C14-6959-6035-01F7-FBB2B237C412}"/>
              </a:ext>
            </a:extLst>
          </p:cNvPr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>
            <a:extLst>
              <a:ext uri="{FF2B5EF4-FFF2-40B4-BE49-F238E27FC236}">
                <a16:creationId xmlns:a16="http://schemas.microsoft.com/office/drawing/2014/main" id="{EEAB1858-BCE7-F0B7-9D8C-1698FB7D9E4D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>
            <a:extLst>
              <a:ext uri="{FF2B5EF4-FFF2-40B4-BE49-F238E27FC236}">
                <a16:creationId xmlns:a16="http://schemas.microsoft.com/office/drawing/2014/main" id="{C2DFDC13-1D49-6E6F-9A8A-F4DD3BE20676}"/>
              </a:ext>
            </a:extLst>
          </p:cNvPr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>
            <a:extLst>
              <a:ext uri="{FF2B5EF4-FFF2-40B4-BE49-F238E27FC236}">
                <a16:creationId xmlns:a16="http://schemas.microsoft.com/office/drawing/2014/main" id="{16C5936C-864F-7759-6667-B59E491A3F85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>
            <a:extLst>
              <a:ext uri="{FF2B5EF4-FFF2-40B4-BE49-F238E27FC236}">
                <a16:creationId xmlns:a16="http://schemas.microsoft.com/office/drawing/2014/main" id="{94E863E5-E2F3-6304-2C30-83136870F55B}"/>
              </a:ext>
            </a:extLst>
          </p:cNvPr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>
            <a:extLst>
              <a:ext uri="{FF2B5EF4-FFF2-40B4-BE49-F238E27FC236}">
                <a16:creationId xmlns:a16="http://schemas.microsoft.com/office/drawing/2014/main" id="{95557E8C-07A0-3185-6E6A-A676807275FC}"/>
              </a:ext>
            </a:extLst>
          </p:cNvPr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>
            <a:extLst>
              <a:ext uri="{FF2B5EF4-FFF2-40B4-BE49-F238E27FC236}">
                <a16:creationId xmlns:a16="http://schemas.microsoft.com/office/drawing/2014/main" id="{47D50C3D-E742-1E86-8F96-F98B6CB8BB35}"/>
              </a:ext>
            </a:extLst>
          </p:cNvPr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>
            <a:extLst>
              <a:ext uri="{FF2B5EF4-FFF2-40B4-BE49-F238E27FC236}">
                <a16:creationId xmlns:a16="http://schemas.microsoft.com/office/drawing/2014/main" id="{BE2E040A-53C1-4E5C-6F02-382F7405DD32}"/>
              </a:ext>
            </a:extLst>
          </p:cNvPr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>
            <a:extLst>
              <a:ext uri="{FF2B5EF4-FFF2-40B4-BE49-F238E27FC236}">
                <a16:creationId xmlns:a16="http://schemas.microsoft.com/office/drawing/2014/main" id="{F9C3EC44-513E-2FD7-0051-4F41BC11004F}"/>
              </a:ext>
            </a:extLst>
          </p:cNvPr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484B9D9-926F-16E0-A552-6F6DC935F884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6AEBEF-410D-D54D-26A6-3EE6392D1500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0C36A1A-A513-2F89-9BD9-6326B3E8FE2F}"/>
              </a:ext>
            </a:extLst>
          </p:cNvPr>
          <p:cNvSpPr txBox="1"/>
          <p:nvPr/>
        </p:nvSpPr>
        <p:spPr>
          <a:xfrm>
            <a:off x="672954" y="513887"/>
            <a:ext cx="6002165" cy="9079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400" b="1">
                <a:solidFill>
                  <a:srgbClr val="FFFFFF"/>
                </a:solidFill>
                <a:latin typeface="Neo Sans Pro LP"/>
                <a:ea typeface="Calibri"/>
                <a:cs typeface="Calibri"/>
              </a:rPr>
              <a:t>Realizace</a:t>
            </a:r>
            <a:endParaRPr lang="en-US" sz="2400">
              <a:latin typeface="Neo Sans Pro LP"/>
            </a:endParaRPr>
          </a:p>
          <a:p>
            <a:endParaRPr lang="cs-CZ" sz="2900" b="1">
              <a:solidFill>
                <a:srgbClr val="FFFFFF"/>
              </a:solidFill>
              <a:latin typeface="Neo Sans Pro LP"/>
              <a:ea typeface="Source Sans Pr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E86CA6-7D76-D3F6-BFBD-0715D5700240}"/>
              </a:ext>
            </a:extLst>
          </p:cNvPr>
          <p:cNvSpPr txBox="1"/>
          <p:nvPr/>
        </p:nvSpPr>
        <p:spPr>
          <a:xfrm>
            <a:off x="636739" y="1617945"/>
            <a:ext cx="31523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E00029"/>
                </a:solidFill>
                <a:ea typeface="Calibri"/>
                <a:cs typeface="Calibri"/>
              </a:rPr>
              <a:t>Realizace 25 – 100 mil Kč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767157-E5EB-AB31-7555-AF2681A86A0F}"/>
              </a:ext>
            </a:extLst>
          </p:cNvPr>
          <p:cNvSpPr txBox="1"/>
          <p:nvPr/>
        </p:nvSpPr>
        <p:spPr>
          <a:xfrm>
            <a:off x="6351739" y="1636994"/>
            <a:ext cx="31523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E00029"/>
                </a:solidFill>
                <a:ea typeface="Calibri"/>
                <a:cs typeface="Calibri"/>
              </a:rPr>
              <a:t>Realizace 100 – 500 mil Kč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C892B7-0785-FB76-98DC-7DA90447D046}"/>
              </a:ext>
            </a:extLst>
          </p:cNvPr>
          <p:cNvSpPr txBox="1"/>
          <p:nvPr/>
        </p:nvSpPr>
        <p:spPr>
          <a:xfrm>
            <a:off x="901895" y="2138529"/>
            <a:ext cx="472216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T2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Výměna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přesného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chlazení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v IDF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HF vest. 1,2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výměna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VZT,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chlazení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a VRV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>
                <a:solidFill>
                  <a:srgbClr val="E00029"/>
                </a:solidFill>
              </a:rPr>
              <a:t>T1 </a:t>
            </a:r>
            <a:r>
              <a:rPr lang="en-US" err="1">
                <a:solidFill>
                  <a:srgbClr val="E00029"/>
                </a:solidFill>
              </a:rPr>
              <a:t>technologické</a:t>
            </a:r>
            <a:r>
              <a:rPr lang="en-US">
                <a:solidFill>
                  <a:srgbClr val="E00029"/>
                </a:solidFill>
              </a:rPr>
              <a:t> </a:t>
            </a:r>
            <a:r>
              <a:rPr lang="en-US" err="1">
                <a:solidFill>
                  <a:srgbClr val="E00029"/>
                </a:solidFill>
              </a:rPr>
              <a:t>úpravy</a:t>
            </a:r>
            <a:r>
              <a:rPr lang="en-US">
                <a:solidFill>
                  <a:srgbClr val="E00029"/>
                </a:solidFill>
              </a:rPr>
              <a:t> </a:t>
            </a:r>
            <a:r>
              <a:rPr lang="en-US" err="1">
                <a:solidFill>
                  <a:srgbClr val="E00029"/>
                </a:solidFill>
              </a:rPr>
              <a:t>před</a:t>
            </a:r>
            <a:r>
              <a:rPr lang="en-US">
                <a:solidFill>
                  <a:srgbClr val="E00029"/>
                </a:solidFill>
              </a:rPr>
              <a:t> </a:t>
            </a:r>
            <a:r>
              <a:rPr lang="en-US" err="1">
                <a:solidFill>
                  <a:srgbClr val="E00029"/>
                </a:solidFill>
              </a:rPr>
              <a:t>pasovou</a:t>
            </a:r>
            <a:r>
              <a:rPr lang="en-US">
                <a:solidFill>
                  <a:srgbClr val="E00029"/>
                </a:solidFill>
              </a:rPr>
              <a:t> </a:t>
            </a:r>
            <a:r>
              <a:rPr lang="en-US" err="1">
                <a:solidFill>
                  <a:srgbClr val="E00029"/>
                </a:solidFill>
              </a:rPr>
              <a:t>kontrolou</a:t>
            </a:r>
            <a:r>
              <a:rPr lang="en-US">
                <a:solidFill>
                  <a:srgbClr val="E00029"/>
                </a:solidFill>
              </a:rPr>
              <a:t> (SK)</a:t>
            </a: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Zkapacitnění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otevřeného</a:t>
            </a:r>
            <a:r>
              <a:rPr lang="en-US">
                <a:solidFill>
                  <a:srgbClr val="004A6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koryta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ČOV sever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Modernizace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latin typeface="Calibri"/>
                <a:ea typeface="Calibri"/>
                <a:cs typeface="Calibri"/>
              </a:rPr>
              <a:t>perimetru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–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výměny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oplocení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Rekonstrukce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TWY S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Doplnění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přibližovacího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systému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RWY06 (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uzávěra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26)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>
                <a:solidFill>
                  <a:srgbClr val="E00029"/>
                </a:solidFill>
              </a:rPr>
              <a:t>T1 </a:t>
            </a:r>
            <a:r>
              <a:rPr lang="en-US" err="1">
                <a:solidFill>
                  <a:srgbClr val="E00029"/>
                </a:solidFill>
              </a:rPr>
              <a:t>repase</a:t>
            </a:r>
            <a:r>
              <a:rPr lang="en-US">
                <a:solidFill>
                  <a:srgbClr val="E00029"/>
                </a:solidFill>
              </a:rPr>
              <a:t> VZT </a:t>
            </a:r>
            <a:r>
              <a:rPr lang="en-US" err="1">
                <a:solidFill>
                  <a:srgbClr val="E00029"/>
                </a:solidFill>
              </a:rPr>
              <a:t>jednotek</a:t>
            </a:r>
            <a:r>
              <a:rPr lang="en-US">
                <a:solidFill>
                  <a:srgbClr val="E00029"/>
                </a:solidFill>
              </a:rPr>
              <a:t> (SK)</a:t>
            </a:r>
          </a:p>
          <a:p>
            <a:pPr algn="just"/>
            <a:endParaRPr lang="en-US">
              <a:solidFill>
                <a:srgbClr val="ED1834"/>
              </a:solidFill>
              <a:latin typeface="Arial"/>
              <a:cs typeface="Arial"/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F7D613-1639-7E25-A281-48A7B880E9F4}"/>
              </a:ext>
            </a:extLst>
          </p:cNvPr>
          <p:cNvSpPr txBox="1"/>
          <p:nvPr/>
        </p:nvSpPr>
        <p:spPr>
          <a:xfrm>
            <a:off x="6654024" y="1837049"/>
            <a:ext cx="415446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4A6B"/>
              </a:solidFill>
              <a:ea typeface="Calibri"/>
              <a:cs typeface="Calibri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Společné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dispečinkové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pracoviště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APOC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Stavební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a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technologické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úpravy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T2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Rozšíření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hraniční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kontroly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T1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Modernizace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Salónku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T2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Rekonstrukce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MP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před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HG E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Modernizace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perimetru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staveništní</a:t>
            </a:r>
            <a:r>
              <a:rPr lang="en-US">
                <a:solidFill>
                  <a:srgbClr val="004A6B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004A6B"/>
                </a:solidFill>
                <a:ea typeface="Calibri"/>
                <a:cs typeface="Calibri"/>
              </a:rPr>
              <a:t>vrátnice</a:t>
            </a:r>
            <a:r>
              <a:rPr lang="en-US">
                <a:solidFill>
                  <a:srgbClr val="004A6B"/>
                </a:solidFill>
                <a:latin typeface="Calibri"/>
                <a:ea typeface="Calibri"/>
                <a:cs typeface="Calibri"/>
              </a:rPr>
              <a:t> č. 6 a 16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algn="just"/>
            <a:endParaRPr lang="en-US">
              <a:solidFill>
                <a:srgbClr val="004A6B"/>
              </a:solidFill>
              <a:latin typeface="Calibri"/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3C030-0F4D-ACC4-4534-DA75FE77CD51}"/>
              </a:ext>
            </a:extLst>
          </p:cNvPr>
          <p:cNvSpPr txBox="1"/>
          <p:nvPr/>
        </p:nvSpPr>
        <p:spPr>
          <a:xfrm>
            <a:off x="6417371" y="4440998"/>
            <a:ext cx="336115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E00029"/>
                </a:solidFill>
                <a:ea typeface="Calibri"/>
                <a:cs typeface="Calibri"/>
              </a:rPr>
              <a:t>Realizace</a:t>
            </a:r>
            <a:r>
              <a:rPr lang="en-US">
                <a:solidFill>
                  <a:srgbClr val="E00029"/>
                </a:solidFill>
                <a:ea typeface="Calibri"/>
                <a:cs typeface="Calibri"/>
              </a:rPr>
              <a:t>  </a:t>
            </a:r>
            <a:r>
              <a:rPr lang="en-US" sz="2000" b="1">
                <a:solidFill>
                  <a:srgbClr val="E00029"/>
                </a:solidFill>
                <a:ea typeface="Calibri"/>
                <a:cs typeface="Calibri"/>
              </a:rPr>
              <a:t>nad 1000 mil Kč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6D156-BDA4-E6C8-7DAF-F0006D8AFAEA}"/>
              </a:ext>
            </a:extLst>
          </p:cNvPr>
          <p:cNvSpPr txBox="1"/>
          <p:nvPr/>
        </p:nvSpPr>
        <p:spPr>
          <a:xfrm>
            <a:off x="6714126" y="4849147"/>
            <a:ext cx="419770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cs-CZ">
                <a:solidFill>
                  <a:srgbClr val="004A6B"/>
                </a:solidFill>
                <a:ea typeface="Calibri"/>
                <a:cs typeface="Calibri"/>
              </a:rPr>
              <a:t>Parkovací dům APC  2030+ 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cs-CZ">
                <a:solidFill>
                  <a:srgbClr val="004A6B"/>
                </a:solidFill>
                <a:ea typeface="Calibri"/>
                <a:cs typeface="Calibri"/>
              </a:rPr>
              <a:t>Parkovací dům B  2030+ zveřejněno  </a:t>
            </a:r>
          </a:p>
          <a:p>
            <a:pPr marL="285750" indent="-285750" algn="just">
              <a:buClr>
                <a:srgbClr val="E00029"/>
              </a:buClr>
              <a:buFont typeface="Arial"/>
              <a:buChar char="•"/>
            </a:pPr>
            <a:r>
              <a:rPr lang="cs-CZ">
                <a:solidFill>
                  <a:srgbClr val="004A6B"/>
                </a:solidFill>
                <a:ea typeface="Calibri"/>
                <a:cs typeface="Calibri"/>
              </a:rPr>
              <a:t>Úprava a dostavba estakády 2030+  </a:t>
            </a:r>
            <a:endParaRPr lang="en-US">
              <a:solidFill>
                <a:srgbClr val="004A6B"/>
              </a:solidFill>
              <a:ea typeface="Calibri"/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3D5DB6-B54D-A99C-5894-E35681AE9946}"/>
              </a:ext>
            </a:extLst>
          </p:cNvPr>
          <p:cNvSpPr txBox="1"/>
          <p:nvPr/>
        </p:nvSpPr>
        <p:spPr>
          <a:xfrm>
            <a:off x="6597367" y="6235589"/>
            <a:ext cx="373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Calibri"/>
                <a:cs typeface="Calibri"/>
              </a:rPr>
              <a:t>(SK)</a:t>
            </a:r>
            <a:r>
              <a:rPr lang="cs-CZ">
                <a:solidFill>
                  <a:srgbClr val="FF0000"/>
                </a:solidFill>
                <a:ea typeface="Calibri"/>
                <a:cs typeface="Calibri"/>
              </a:rPr>
              <a:t> = zakázka v Systému kvalifikace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4307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4" name="Picture 173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942"/>
            <a:ext cx="2292193" cy="1013486"/>
          </a:xfrm>
          <a:prstGeom prst="rect">
            <a:avLst/>
          </a:prstGeom>
          <a:noFill/>
        </p:spPr>
      </p:pic>
      <p:sp>
        <p:nvSpPr>
          <p:cNvPr id="1756" name="Rectangle 1756"/>
          <p:cNvSpPr/>
          <p:nvPr/>
        </p:nvSpPr>
        <p:spPr>
          <a:xfrm>
            <a:off x="5367527" y="6028164"/>
            <a:ext cx="1591077" cy="4104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2667">
                <a:solidFill>
                  <a:srgbClr val="FFFFFF"/>
                </a:solidFill>
                <a:latin typeface="+mj-lt"/>
              </a:rPr>
              <a:t>Tomáš Sova</a:t>
            </a:r>
          </a:p>
        </p:txBody>
      </p:sp>
      <p:sp>
        <p:nvSpPr>
          <p:cNvPr id="8" name="Freeform 139">
            <a:extLst>
              <a:ext uri="{FF2B5EF4-FFF2-40B4-BE49-F238E27FC236}">
                <a16:creationId xmlns:a16="http://schemas.microsoft.com/office/drawing/2014/main" id="{0B9144D2-E076-FA3B-8BBC-4AEDDD1A16F1}"/>
              </a:ext>
            </a:extLst>
          </p:cNvPr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9" name="Picture 140">
            <a:extLst>
              <a:ext uri="{FF2B5EF4-FFF2-40B4-BE49-F238E27FC236}">
                <a16:creationId xmlns:a16="http://schemas.microsoft.com/office/drawing/2014/main" id="{68BEAFC1-334F-FF5B-D957-FCD88C1B1AA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0" name="Freeform 141">
            <a:extLst>
              <a:ext uri="{FF2B5EF4-FFF2-40B4-BE49-F238E27FC236}">
                <a16:creationId xmlns:a16="http://schemas.microsoft.com/office/drawing/2014/main" id="{BC39B175-D52F-31B9-1D06-C96562333455}"/>
              </a:ext>
            </a:extLst>
          </p:cNvPr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1" name="Picture 142">
            <a:extLst>
              <a:ext uri="{FF2B5EF4-FFF2-40B4-BE49-F238E27FC236}">
                <a16:creationId xmlns:a16="http://schemas.microsoft.com/office/drawing/2014/main" id="{21F49639-3D1A-2600-7CB0-C88BC50E78D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2" name="Freeform 143">
            <a:extLst>
              <a:ext uri="{FF2B5EF4-FFF2-40B4-BE49-F238E27FC236}">
                <a16:creationId xmlns:a16="http://schemas.microsoft.com/office/drawing/2014/main" id="{11679928-7C31-F139-F700-90CCB21E3740}"/>
              </a:ext>
            </a:extLst>
          </p:cNvPr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3" name="Freeform 144">
            <a:extLst>
              <a:ext uri="{FF2B5EF4-FFF2-40B4-BE49-F238E27FC236}">
                <a16:creationId xmlns:a16="http://schemas.microsoft.com/office/drawing/2014/main" id="{A99B9457-A3C4-6CA8-AE34-CC0E1B7097CD}"/>
              </a:ext>
            </a:extLst>
          </p:cNvPr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" name="Freeform 145">
            <a:extLst>
              <a:ext uri="{FF2B5EF4-FFF2-40B4-BE49-F238E27FC236}">
                <a16:creationId xmlns:a16="http://schemas.microsoft.com/office/drawing/2014/main" id="{C4E45FA2-CCB5-F80F-B0B8-DD48E01B0AC7}"/>
              </a:ext>
            </a:extLst>
          </p:cNvPr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" name="Freeform 146">
            <a:extLst>
              <a:ext uri="{FF2B5EF4-FFF2-40B4-BE49-F238E27FC236}">
                <a16:creationId xmlns:a16="http://schemas.microsoft.com/office/drawing/2014/main" id="{27ECE988-9615-9EAB-8124-2C28BA0F0628}"/>
              </a:ext>
            </a:extLst>
          </p:cNvPr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6" name="Picture 147">
            <a:extLst>
              <a:ext uri="{FF2B5EF4-FFF2-40B4-BE49-F238E27FC236}">
                <a16:creationId xmlns:a16="http://schemas.microsoft.com/office/drawing/2014/main" id="{0F7147F2-D300-86BC-D1C2-3D754F193D50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7" name="Picture 148">
            <a:extLst>
              <a:ext uri="{FF2B5EF4-FFF2-40B4-BE49-F238E27FC236}">
                <a16:creationId xmlns:a16="http://schemas.microsoft.com/office/drawing/2014/main" id="{ACDB6953-7C61-2CE8-6681-31BB52FA5690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8" name="Freeform 149">
            <a:extLst>
              <a:ext uri="{FF2B5EF4-FFF2-40B4-BE49-F238E27FC236}">
                <a16:creationId xmlns:a16="http://schemas.microsoft.com/office/drawing/2014/main" id="{D11E9D9A-2B7A-90BF-B95C-0938CBA787D0}"/>
              </a:ext>
            </a:extLst>
          </p:cNvPr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9" name="Picture 150">
            <a:extLst>
              <a:ext uri="{FF2B5EF4-FFF2-40B4-BE49-F238E27FC236}">
                <a16:creationId xmlns:a16="http://schemas.microsoft.com/office/drawing/2014/main" id="{1FC71319-4946-2758-CB44-3F472941A06B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20" name="Freeform 151">
            <a:extLst>
              <a:ext uri="{FF2B5EF4-FFF2-40B4-BE49-F238E27FC236}">
                <a16:creationId xmlns:a16="http://schemas.microsoft.com/office/drawing/2014/main" id="{494C8B7A-3A6B-99B4-8C91-F0D58EA9E539}"/>
              </a:ext>
            </a:extLst>
          </p:cNvPr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21" name="Picture 152">
            <a:extLst>
              <a:ext uri="{FF2B5EF4-FFF2-40B4-BE49-F238E27FC236}">
                <a16:creationId xmlns:a16="http://schemas.microsoft.com/office/drawing/2014/main" id="{101C910B-D0F5-E71C-99AD-E78974CC68F3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22" name="Freeform 153">
            <a:extLst>
              <a:ext uri="{FF2B5EF4-FFF2-40B4-BE49-F238E27FC236}">
                <a16:creationId xmlns:a16="http://schemas.microsoft.com/office/drawing/2014/main" id="{00F39989-AFEB-FA3D-104C-2813A3FE704A}"/>
              </a:ext>
            </a:extLst>
          </p:cNvPr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23" name="Freeform 154">
            <a:extLst>
              <a:ext uri="{FF2B5EF4-FFF2-40B4-BE49-F238E27FC236}">
                <a16:creationId xmlns:a16="http://schemas.microsoft.com/office/drawing/2014/main" id="{F1868835-92DC-AE50-2FCC-80FD44FC9406}"/>
              </a:ext>
            </a:extLst>
          </p:cNvPr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24" name="Freeform 155">
            <a:extLst>
              <a:ext uri="{FF2B5EF4-FFF2-40B4-BE49-F238E27FC236}">
                <a16:creationId xmlns:a16="http://schemas.microsoft.com/office/drawing/2014/main" id="{18CAC0C1-C897-38E5-6549-7E56E8C2B316}"/>
              </a:ext>
            </a:extLst>
          </p:cNvPr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25" name="Freeform 156">
            <a:extLst>
              <a:ext uri="{FF2B5EF4-FFF2-40B4-BE49-F238E27FC236}">
                <a16:creationId xmlns:a16="http://schemas.microsoft.com/office/drawing/2014/main" id="{B8F96790-5728-BBEE-B9E5-914B7DE14ADC}"/>
              </a:ext>
            </a:extLst>
          </p:cNvPr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26" name="Freeform 157">
            <a:extLst>
              <a:ext uri="{FF2B5EF4-FFF2-40B4-BE49-F238E27FC236}">
                <a16:creationId xmlns:a16="http://schemas.microsoft.com/office/drawing/2014/main" id="{DDFA38BD-D676-9052-5525-E69F18705B92}"/>
              </a:ext>
            </a:extLst>
          </p:cNvPr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30" name="Obrázek 29" descr="Obsah obrázku hoblovat, obloha, letadlo, venku&#10;&#10;Popis byl vytvořen automaticky">
            <a:extLst>
              <a:ext uri="{FF2B5EF4-FFF2-40B4-BE49-F238E27FC236}">
                <a16:creationId xmlns:a16="http://schemas.microsoft.com/office/drawing/2014/main" id="{91882F96-D685-909E-6A08-9B2A5F9423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0"/>
          <a:stretch/>
        </p:blipFill>
        <p:spPr>
          <a:xfrm>
            <a:off x="0" y="-22492"/>
            <a:ext cx="12192000" cy="592137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BE9830-B7DD-0706-B620-48F6DA67D576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457A8B7-681B-17A1-D6BC-E3D862CEB77A}"/>
              </a:ext>
            </a:extLst>
          </p:cNvPr>
          <p:cNvSpPr txBox="1"/>
          <p:nvPr/>
        </p:nvSpPr>
        <p:spPr>
          <a:xfrm>
            <a:off x="653905" y="527653"/>
            <a:ext cx="442318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>
                <a:solidFill>
                  <a:srgbClr val="FFFFFF"/>
                </a:solidFill>
                <a:ea typeface="Source Sans Pro" panose="020B0503030403020204" pitchFamily="34" charset="0"/>
              </a:rPr>
              <a:t>Těšíme se na spolupráci</a:t>
            </a: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ECA4513E-DCC4-8FED-56D3-7D23BBF40B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958322"/>
            <a:ext cx="2598814" cy="815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BE1EF-B6EB-1A21-B830-9CA72232B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>
            <a:extLst>
              <a:ext uri="{FF2B5EF4-FFF2-40B4-BE49-F238E27FC236}">
                <a16:creationId xmlns:a16="http://schemas.microsoft.com/office/drawing/2014/main" id="{5B6C9AFA-8B11-1B10-916D-52D2F0439ACD}"/>
              </a:ext>
            </a:extLst>
          </p:cNvPr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>
            <a:extLst>
              <a:ext uri="{FF2B5EF4-FFF2-40B4-BE49-F238E27FC236}">
                <a16:creationId xmlns:a16="http://schemas.microsoft.com/office/drawing/2014/main" id="{77A88CE9-5A4B-0B8C-F0D5-95F215EF93D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>
            <a:extLst>
              <a:ext uri="{FF2B5EF4-FFF2-40B4-BE49-F238E27FC236}">
                <a16:creationId xmlns:a16="http://schemas.microsoft.com/office/drawing/2014/main" id="{D00F38E6-A86E-47FE-7005-965B45709837}"/>
              </a:ext>
            </a:extLst>
          </p:cNvPr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>
            <a:extLst>
              <a:ext uri="{FF2B5EF4-FFF2-40B4-BE49-F238E27FC236}">
                <a16:creationId xmlns:a16="http://schemas.microsoft.com/office/drawing/2014/main" id="{E19F67DC-5660-A794-C66C-3FD1602BDF3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>
            <a:extLst>
              <a:ext uri="{FF2B5EF4-FFF2-40B4-BE49-F238E27FC236}">
                <a16:creationId xmlns:a16="http://schemas.microsoft.com/office/drawing/2014/main" id="{A0385D1D-B753-DB23-9474-A46AC449BF08}"/>
              </a:ext>
            </a:extLst>
          </p:cNvPr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>
            <a:extLst>
              <a:ext uri="{FF2B5EF4-FFF2-40B4-BE49-F238E27FC236}">
                <a16:creationId xmlns:a16="http://schemas.microsoft.com/office/drawing/2014/main" id="{262106B5-1817-B494-EFAE-DC115676C030}"/>
              </a:ext>
            </a:extLst>
          </p:cNvPr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>
            <a:extLst>
              <a:ext uri="{FF2B5EF4-FFF2-40B4-BE49-F238E27FC236}">
                <a16:creationId xmlns:a16="http://schemas.microsoft.com/office/drawing/2014/main" id="{B8F5F98F-CA15-9D11-23D6-258B2E55DC6B}"/>
              </a:ext>
            </a:extLst>
          </p:cNvPr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>
            <a:extLst>
              <a:ext uri="{FF2B5EF4-FFF2-40B4-BE49-F238E27FC236}">
                <a16:creationId xmlns:a16="http://schemas.microsoft.com/office/drawing/2014/main" id="{2DED4188-F02D-C603-8A5F-3ED20F70F7E8}"/>
              </a:ext>
            </a:extLst>
          </p:cNvPr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>
            <a:extLst>
              <a:ext uri="{FF2B5EF4-FFF2-40B4-BE49-F238E27FC236}">
                <a16:creationId xmlns:a16="http://schemas.microsoft.com/office/drawing/2014/main" id="{F5DADDBF-E9C9-25D0-466A-53DDEF5E323C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>
            <a:extLst>
              <a:ext uri="{FF2B5EF4-FFF2-40B4-BE49-F238E27FC236}">
                <a16:creationId xmlns:a16="http://schemas.microsoft.com/office/drawing/2014/main" id="{C68796A2-CC8B-F33D-0A22-81BC75BACFED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>
            <a:extLst>
              <a:ext uri="{FF2B5EF4-FFF2-40B4-BE49-F238E27FC236}">
                <a16:creationId xmlns:a16="http://schemas.microsoft.com/office/drawing/2014/main" id="{A5ED218A-A024-574E-98F4-3AB89B659B23}"/>
              </a:ext>
            </a:extLst>
          </p:cNvPr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>
            <a:extLst>
              <a:ext uri="{FF2B5EF4-FFF2-40B4-BE49-F238E27FC236}">
                <a16:creationId xmlns:a16="http://schemas.microsoft.com/office/drawing/2014/main" id="{A29AC359-92AE-D078-3A81-6C40D841496A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>
            <a:extLst>
              <a:ext uri="{FF2B5EF4-FFF2-40B4-BE49-F238E27FC236}">
                <a16:creationId xmlns:a16="http://schemas.microsoft.com/office/drawing/2014/main" id="{BDC8233B-F247-FE06-D336-E5D579374B2A}"/>
              </a:ext>
            </a:extLst>
          </p:cNvPr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>
            <a:extLst>
              <a:ext uri="{FF2B5EF4-FFF2-40B4-BE49-F238E27FC236}">
                <a16:creationId xmlns:a16="http://schemas.microsoft.com/office/drawing/2014/main" id="{8057D41F-FAEF-B678-0B41-C147EB1CBA6D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>
            <a:extLst>
              <a:ext uri="{FF2B5EF4-FFF2-40B4-BE49-F238E27FC236}">
                <a16:creationId xmlns:a16="http://schemas.microsoft.com/office/drawing/2014/main" id="{A2FA2194-2394-ECE5-5784-934D0DFDC755}"/>
              </a:ext>
            </a:extLst>
          </p:cNvPr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>
            <a:extLst>
              <a:ext uri="{FF2B5EF4-FFF2-40B4-BE49-F238E27FC236}">
                <a16:creationId xmlns:a16="http://schemas.microsoft.com/office/drawing/2014/main" id="{E839DDDB-6A70-BC6C-CE8D-382C26507A92}"/>
              </a:ext>
            </a:extLst>
          </p:cNvPr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>
            <a:extLst>
              <a:ext uri="{FF2B5EF4-FFF2-40B4-BE49-F238E27FC236}">
                <a16:creationId xmlns:a16="http://schemas.microsoft.com/office/drawing/2014/main" id="{E64A9626-23E1-1790-B9ED-B14D241E804C}"/>
              </a:ext>
            </a:extLst>
          </p:cNvPr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>
            <a:extLst>
              <a:ext uri="{FF2B5EF4-FFF2-40B4-BE49-F238E27FC236}">
                <a16:creationId xmlns:a16="http://schemas.microsoft.com/office/drawing/2014/main" id="{37B15B66-660F-A382-6BF4-A0F479C98923}"/>
              </a:ext>
            </a:extLst>
          </p:cNvPr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>
            <a:extLst>
              <a:ext uri="{FF2B5EF4-FFF2-40B4-BE49-F238E27FC236}">
                <a16:creationId xmlns:a16="http://schemas.microsoft.com/office/drawing/2014/main" id="{743FFAF8-E598-4A86-D1EC-CDAA8BD175E2}"/>
              </a:ext>
            </a:extLst>
          </p:cNvPr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C44FB8-6603-20AE-D198-26174DF93752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AB8B369-CD1F-92A9-BE7D-7D0F66155DC9}"/>
              </a:ext>
            </a:extLst>
          </p:cNvPr>
          <p:cNvSpPr txBox="1"/>
          <p:nvPr/>
        </p:nvSpPr>
        <p:spPr>
          <a:xfrm>
            <a:off x="672955" y="513887"/>
            <a:ext cx="442318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Systém kvalifikace</a:t>
            </a:r>
            <a:endParaRPr lang="cs-CZ" sz="2933">
              <a:latin typeface="Neo Sans Pro LP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BFD7853-640A-ED60-2861-40B1D9ADCDEB}"/>
              </a:ext>
            </a:extLst>
          </p:cNvPr>
          <p:cNvSpPr txBox="1"/>
          <p:nvPr/>
        </p:nvSpPr>
        <p:spPr>
          <a:xfrm>
            <a:off x="8413679" y="4772761"/>
            <a:ext cx="1346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>
                <a:hlinkClick r:id="rId10" tooltip="https://prgaero.sharepoint.com/sites/ext-mci/_layouts/15/guestaccess.aspx?share=efecaknehkjlhxkh0kgcfnabeokdtwogcndfs71nokdl5g&amp;e=bpwjqn"/>
              </a:rPr>
              <a:t>CZE_1_.mp4</a:t>
            </a:r>
            <a:endParaRPr lang="cs-CZ"/>
          </a:p>
        </p:txBody>
      </p:sp>
      <p:pic>
        <p:nvPicPr>
          <p:cNvPr id="6" name="Online médium 5" title="CZE_1_.mp4">
            <a:hlinkClick r:id="" action="ppaction://media"/>
            <a:extLst>
              <a:ext uri="{FF2B5EF4-FFF2-40B4-BE49-F238E27FC236}">
                <a16:creationId xmlns:a16="http://schemas.microsoft.com/office/drawing/2014/main" id="{38F09F87-A110-2F29-427D-6420135B46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8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: České dráhy, a.s.">
            <a:extLst>
              <a:ext uri="{FF2B5EF4-FFF2-40B4-BE49-F238E27FC236}">
                <a16:creationId xmlns:a16="http://schemas.microsoft.com/office/drawing/2014/main" id="{FB57A6A2-0D2D-5A96-B5A9-ED5B826FF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56" y="161734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72955" y="513887"/>
            <a:ext cx="442318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Systém kvalifikace</a:t>
            </a:r>
            <a:endParaRPr lang="cs-CZ" sz="2933">
              <a:latin typeface="Neo Sans Pro LP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B893D9-EFEC-46E7-92D4-5E0C67E4A5D4}"/>
              </a:ext>
            </a:extLst>
          </p:cNvPr>
          <p:cNvSpPr txBox="1"/>
          <p:nvPr/>
        </p:nvSpPr>
        <p:spPr>
          <a:xfrm>
            <a:off x="1599467" y="1487917"/>
            <a:ext cx="8993066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</a:pPr>
            <a:r>
              <a:rPr lang="cs-CZ" sz="2400">
                <a:solidFill>
                  <a:srgbClr val="004A6B"/>
                </a:solidFill>
                <a:latin typeface="Neo Sans Pro LP"/>
                <a:ea typeface="Calibri" panose="020F0502020204030204" pitchFamily="34" charset="0"/>
                <a:cs typeface="Times New Roman" panose="02020603050405020304" pitchFamily="18" charset="0"/>
              </a:rPr>
              <a:t>společný projekt tří sektorových zadavatelů na platformě Tender Arena</a:t>
            </a:r>
            <a:endParaRPr lang="cs-CZ" sz="2400">
              <a:solidFill>
                <a:srgbClr val="004A6B"/>
              </a:solidFill>
              <a:latin typeface="Neo Sans Pro LP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6FA3847-5A45-1CC4-B46C-375C45C15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868" y="2553443"/>
            <a:ext cx="2082773" cy="16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547903C-ECEF-065F-8BFC-A98AA63FB0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9531" y="3032049"/>
            <a:ext cx="2812938" cy="71733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0190CC7-63BF-B81B-4C71-1D5DDE099FC4}"/>
              </a:ext>
            </a:extLst>
          </p:cNvPr>
          <p:cNvSpPr txBox="1"/>
          <p:nvPr/>
        </p:nvSpPr>
        <p:spPr>
          <a:xfrm>
            <a:off x="2604052" y="4778990"/>
            <a:ext cx="6118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>
                <a:solidFill>
                  <a:srgbClr val="004A6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Systém kvalifikace je online od 30. 9. 2025</a:t>
            </a:r>
          </a:p>
        </p:txBody>
      </p:sp>
    </p:spTree>
    <p:extLst>
      <p:ext uri="{BB962C8B-B14F-4D97-AF65-F5344CB8AC3E}">
        <p14:creationId xmlns:p14="http://schemas.microsoft.com/office/powerpoint/2010/main" val="319133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/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/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/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/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/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/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/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/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/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/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/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6519F1-28CA-8203-3CFD-105445A60058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6799-946F-5D80-2CC1-B9DAEAD0E11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EBE1-24BC-6C39-2C3C-45E26BA0C783}"/>
              </a:ext>
            </a:extLst>
          </p:cNvPr>
          <p:cNvSpPr txBox="1"/>
          <p:nvPr/>
        </p:nvSpPr>
        <p:spPr>
          <a:xfrm>
            <a:off x="672955" y="513887"/>
            <a:ext cx="442318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Co je Systém kvalifikace</a:t>
            </a:r>
            <a:endParaRPr lang="cs-CZ" sz="2933">
              <a:latin typeface="Neo Sans Pro LP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B893D9-EFEC-46E7-92D4-5E0C67E4A5D4}"/>
              </a:ext>
            </a:extLst>
          </p:cNvPr>
          <p:cNvSpPr txBox="1"/>
          <p:nvPr/>
        </p:nvSpPr>
        <p:spPr>
          <a:xfrm>
            <a:off x="731691" y="1600342"/>
            <a:ext cx="10385793" cy="4262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Systém kvalifikace je inovace ve veřejném zadávání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je to elektronický systém předem kvalifikovaných dodavatelů, který je členěn podle předmětu vyhlašovaných zakázek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v první fázi spouštíme systém pro podlimitní zakázky na stavební práce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struktura systému kvalifikace vychází z potřeb letištních provozních jednotek a organizační struktury naší společnosti</a:t>
            </a:r>
          </a:p>
          <a:p>
            <a:pPr marL="0" lvl="1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</a:pPr>
            <a:endParaRPr lang="cs-CZ" sz="2400">
              <a:solidFill>
                <a:srgbClr val="004A6B"/>
              </a:solidFill>
              <a:latin typeface="Neo Sans Pro LP"/>
              <a:cs typeface="Times New Roman" panose="02020603050405020304" pitchFamily="18" charset="0"/>
            </a:endParaRP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Wingdings" panose="05000000000000000000" pitchFamily="2" charset="2"/>
              <a:buChar char="§"/>
            </a:pPr>
            <a:endParaRPr lang="cs-CZ" sz="2400">
              <a:solidFill>
                <a:srgbClr val="004A6B"/>
              </a:solidFill>
              <a:latin typeface="Neo Sans Pro LP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4B424-4F83-AC7E-E6DE-AA26A21C9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>
            <a:extLst>
              <a:ext uri="{FF2B5EF4-FFF2-40B4-BE49-F238E27FC236}">
                <a16:creationId xmlns:a16="http://schemas.microsoft.com/office/drawing/2014/main" id="{6993DED7-1286-6D4C-F985-FD034AFE0711}"/>
              </a:ext>
            </a:extLst>
          </p:cNvPr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>
            <a:extLst>
              <a:ext uri="{FF2B5EF4-FFF2-40B4-BE49-F238E27FC236}">
                <a16:creationId xmlns:a16="http://schemas.microsoft.com/office/drawing/2014/main" id="{016003F5-8CED-3864-8CEF-8D9CB90BE85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>
            <a:extLst>
              <a:ext uri="{FF2B5EF4-FFF2-40B4-BE49-F238E27FC236}">
                <a16:creationId xmlns:a16="http://schemas.microsoft.com/office/drawing/2014/main" id="{62662445-4897-B73C-821C-F41D1D7A2A07}"/>
              </a:ext>
            </a:extLst>
          </p:cNvPr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>
            <a:extLst>
              <a:ext uri="{FF2B5EF4-FFF2-40B4-BE49-F238E27FC236}">
                <a16:creationId xmlns:a16="http://schemas.microsoft.com/office/drawing/2014/main" id="{EB105F5A-9195-6D9C-E8F2-720121926E1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>
            <a:extLst>
              <a:ext uri="{FF2B5EF4-FFF2-40B4-BE49-F238E27FC236}">
                <a16:creationId xmlns:a16="http://schemas.microsoft.com/office/drawing/2014/main" id="{2B8E9B61-C64E-5F11-A8A4-34AB741FA62F}"/>
              </a:ext>
            </a:extLst>
          </p:cNvPr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>
            <a:extLst>
              <a:ext uri="{FF2B5EF4-FFF2-40B4-BE49-F238E27FC236}">
                <a16:creationId xmlns:a16="http://schemas.microsoft.com/office/drawing/2014/main" id="{D3D6FAA8-EE79-CCFA-47C4-D3EA48850FC5}"/>
              </a:ext>
            </a:extLst>
          </p:cNvPr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>
            <a:extLst>
              <a:ext uri="{FF2B5EF4-FFF2-40B4-BE49-F238E27FC236}">
                <a16:creationId xmlns:a16="http://schemas.microsoft.com/office/drawing/2014/main" id="{F48DFD4F-40DB-39EB-448D-6FA94FCBFB1F}"/>
              </a:ext>
            </a:extLst>
          </p:cNvPr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>
            <a:extLst>
              <a:ext uri="{FF2B5EF4-FFF2-40B4-BE49-F238E27FC236}">
                <a16:creationId xmlns:a16="http://schemas.microsoft.com/office/drawing/2014/main" id="{63C044D7-9EE4-BC41-F75D-6F39B457C126}"/>
              </a:ext>
            </a:extLst>
          </p:cNvPr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>
            <a:extLst>
              <a:ext uri="{FF2B5EF4-FFF2-40B4-BE49-F238E27FC236}">
                <a16:creationId xmlns:a16="http://schemas.microsoft.com/office/drawing/2014/main" id="{CAE4C7AE-169F-AACD-9555-5796E827799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>
            <a:extLst>
              <a:ext uri="{FF2B5EF4-FFF2-40B4-BE49-F238E27FC236}">
                <a16:creationId xmlns:a16="http://schemas.microsoft.com/office/drawing/2014/main" id="{55621B75-EDD5-318E-FC5E-F4A5596CEF85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>
            <a:extLst>
              <a:ext uri="{FF2B5EF4-FFF2-40B4-BE49-F238E27FC236}">
                <a16:creationId xmlns:a16="http://schemas.microsoft.com/office/drawing/2014/main" id="{EF88147E-AF37-B833-EF2D-B985E4BAD64A}"/>
              </a:ext>
            </a:extLst>
          </p:cNvPr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>
            <a:extLst>
              <a:ext uri="{FF2B5EF4-FFF2-40B4-BE49-F238E27FC236}">
                <a16:creationId xmlns:a16="http://schemas.microsoft.com/office/drawing/2014/main" id="{8401443E-0FD9-BD3F-C969-4DFA14AD45D2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>
            <a:extLst>
              <a:ext uri="{FF2B5EF4-FFF2-40B4-BE49-F238E27FC236}">
                <a16:creationId xmlns:a16="http://schemas.microsoft.com/office/drawing/2014/main" id="{30D8BA58-EF73-2995-1B75-7E21BC8E6E89}"/>
              </a:ext>
            </a:extLst>
          </p:cNvPr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>
            <a:extLst>
              <a:ext uri="{FF2B5EF4-FFF2-40B4-BE49-F238E27FC236}">
                <a16:creationId xmlns:a16="http://schemas.microsoft.com/office/drawing/2014/main" id="{F882E7FE-6FFF-3087-9BB4-D71E6C1078CC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>
            <a:extLst>
              <a:ext uri="{FF2B5EF4-FFF2-40B4-BE49-F238E27FC236}">
                <a16:creationId xmlns:a16="http://schemas.microsoft.com/office/drawing/2014/main" id="{A0F70292-2129-CB3F-0770-ADA056928CAD}"/>
              </a:ext>
            </a:extLst>
          </p:cNvPr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>
            <a:extLst>
              <a:ext uri="{FF2B5EF4-FFF2-40B4-BE49-F238E27FC236}">
                <a16:creationId xmlns:a16="http://schemas.microsoft.com/office/drawing/2014/main" id="{4E2714A1-D8A3-CF89-A277-97AD004E8BD4}"/>
              </a:ext>
            </a:extLst>
          </p:cNvPr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>
            <a:extLst>
              <a:ext uri="{FF2B5EF4-FFF2-40B4-BE49-F238E27FC236}">
                <a16:creationId xmlns:a16="http://schemas.microsoft.com/office/drawing/2014/main" id="{0F158C8B-F9F1-67EE-414B-4E7DA523CB73}"/>
              </a:ext>
            </a:extLst>
          </p:cNvPr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>
            <a:extLst>
              <a:ext uri="{FF2B5EF4-FFF2-40B4-BE49-F238E27FC236}">
                <a16:creationId xmlns:a16="http://schemas.microsoft.com/office/drawing/2014/main" id="{6B2CC3CF-3872-BC2F-4CCF-D9971A3C0CC1}"/>
              </a:ext>
            </a:extLst>
          </p:cNvPr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>
            <a:extLst>
              <a:ext uri="{FF2B5EF4-FFF2-40B4-BE49-F238E27FC236}">
                <a16:creationId xmlns:a16="http://schemas.microsoft.com/office/drawing/2014/main" id="{F11EA921-84D1-E991-BBAE-C32036830527}"/>
              </a:ext>
            </a:extLst>
          </p:cNvPr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6FA4CC7-1580-72BC-F250-900E9BF64BA3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F322DB-2615-BACA-96E4-7CC9753C15F4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283418E-092B-3B1A-BF91-00D5E94925BF}"/>
              </a:ext>
            </a:extLst>
          </p:cNvPr>
          <p:cNvSpPr txBox="1"/>
          <p:nvPr/>
        </p:nvSpPr>
        <p:spPr>
          <a:xfrm>
            <a:off x="672955" y="513887"/>
            <a:ext cx="7089506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Co Systém kvalifikace přináší dodavatelům</a:t>
            </a:r>
            <a:endParaRPr lang="cs-CZ" sz="2933">
              <a:latin typeface="Neo Sans Pro LP"/>
            </a:endParaRPr>
          </a:p>
        </p:txBody>
      </p:sp>
      <p:sp>
        <p:nvSpPr>
          <p:cNvPr id="21" name="Obdélník: s jedním odříznutým rohem 20">
            <a:extLst>
              <a:ext uri="{FF2B5EF4-FFF2-40B4-BE49-F238E27FC236}">
                <a16:creationId xmlns:a16="http://schemas.microsoft.com/office/drawing/2014/main" id="{08036CE5-2ECA-5BCF-2216-A217964FDE00}"/>
              </a:ext>
            </a:extLst>
          </p:cNvPr>
          <p:cNvSpPr/>
          <p:nvPr/>
        </p:nvSpPr>
        <p:spPr>
          <a:xfrm flipV="1">
            <a:off x="604573" y="1534151"/>
            <a:ext cx="2944368" cy="2053497"/>
          </a:xfrm>
          <a:prstGeom prst="snip1Rect">
            <a:avLst/>
          </a:prstGeom>
          <a:solidFill>
            <a:schemeClr val="bg1"/>
          </a:solidFill>
          <a:ln>
            <a:solidFill>
              <a:srgbClr val="064365">
                <a:alpha val="96000"/>
              </a:srgbClr>
            </a:solidFill>
          </a:ln>
          <a:effectLst>
            <a:outerShdw blurRad="50800" dist="203200" dir="2700000" algn="tl" rotWithShape="0">
              <a:srgbClr val="064365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: s jedním odříznutým rohem 21">
            <a:extLst>
              <a:ext uri="{FF2B5EF4-FFF2-40B4-BE49-F238E27FC236}">
                <a16:creationId xmlns:a16="http://schemas.microsoft.com/office/drawing/2014/main" id="{E943663A-37FE-AF8B-64C8-AFA74713F35B}"/>
              </a:ext>
            </a:extLst>
          </p:cNvPr>
          <p:cNvSpPr/>
          <p:nvPr/>
        </p:nvSpPr>
        <p:spPr>
          <a:xfrm flipV="1">
            <a:off x="4527552" y="1518883"/>
            <a:ext cx="2944368" cy="2068765"/>
          </a:xfrm>
          <a:prstGeom prst="snip1Rect">
            <a:avLst/>
          </a:prstGeom>
          <a:solidFill>
            <a:schemeClr val="bg1"/>
          </a:solidFill>
          <a:ln>
            <a:solidFill>
              <a:srgbClr val="064365">
                <a:alpha val="96000"/>
              </a:srgbClr>
            </a:solidFill>
          </a:ln>
          <a:effectLst>
            <a:outerShdw blurRad="50800" dist="203200" dir="2700000" algn="tl" rotWithShape="0">
              <a:srgbClr val="064365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: s jedním odříznutým rohem 22">
            <a:extLst>
              <a:ext uri="{FF2B5EF4-FFF2-40B4-BE49-F238E27FC236}">
                <a16:creationId xmlns:a16="http://schemas.microsoft.com/office/drawing/2014/main" id="{2C4486F9-F027-8675-E895-19E4C57CBA7C}"/>
              </a:ext>
            </a:extLst>
          </p:cNvPr>
          <p:cNvSpPr/>
          <p:nvPr/>
        </p:nvSpPr>
        <p:spPr>
          <a:xfrm flipV="1">
            <a:off x="8450532" y="1518883"/>
            <a:ext cx="2944368" cy="2068765"/>
          </a:xfrm>
          <a:prstGeom prst="snip1Rect">
            <a:avLst/>
          </a:prstGeom>
          <a:solidFill>
            <a:schemeClr val="bg1"/>
          </a:solidFill>
          <a:ln>
            <a:solidFill>
              <a:srgbClr val="064365">
                <a:alpha val="96000"/>
              </a:srgbClr>
            </a:solidFill>
          </a:ln>
          <a:effectLst>
            <a:outerShdw blurRad="50800" dist="203200" dir="2700000" algn="tl" rotWithShape="0">
              <a:srgbClr val="064365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19186F1-A321-FF2F-26B7-54B350D144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6375" y="1604301"/>
            <a:ext cx="966722" cy="914930"/>
          </a:xfrm>
          <a:prstGeom prst="rect">
            <a:avLst/>
          </a:prstGeom>
        </p:spPr>
      </p:pic>
      <p:sp>
        <p:nvSpPr>
          <p:cNvPr id="27" name="Obdélník: s jedním odříznutým rohem 26">
            <a:extLst>
              <a:ext uri="{FF2B5EF4-FFF2-40B4-BE49-F238E27FC236}">
                <a16:creationId xmlns:a16="http://schemas.microsoft.com/office/drawing/2014/main" id="{B407F632-DE8D-25E3-C7B1-5A19B394177D}"/>
              </a:ext>
            </a:extLst>
          </p:cNvPr>
          <p:cNvSpPr/>
          <p:nvPr/>
        </p:nvSpPr>
        <p:spPr>
          <a:xfrm flipV="1">
            <a:off x="604573" y="4012645"/>
            <a:ext cx="2944368" cy="2053497"/>
          </a:xfrm>
          <a:prstGeom prst="snip1Rect">
            <a:avLst/>
          </a:prstGeom>
          <a:solidFill>
            <a:schemeClr val="bg1"/>
          </a:solidFill>
          <a:ln>
            <a:solidFill>
              <a:srgbClr val="064365">
                <a:alpha val="96000"/>
              </a:srgbClr>
            </a:solidFill>
          </a:ln>
          <a:effectLst>
            <a:outerShdw blurRad="50800" dist="203200" dir="2700000" algn="tl" rotWithShape="0">
              <a:srgbClr val="064365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: s jedním odříznutým rohem 27">
            <a:extLst>
              <a:ext uri="{FF2B5EF4-FFF2-40B4-BE49-F238E27FC236}">
                <a16:creationId xmlns:a16="http://schemas.microsoft.com/office/drawing/2014/main" id="{95A52D44-BD1F-DC59-40AF-20010C08FD63}"/>
              </a:ext>
            </a:extLst>
          </p:cNvPr>
          <p:cNvSpPr/>
          <p:nvPr/>
        </p:nvSpPr>
        <p:spPr>
          <a:xfrm flipV="1">
            <a:off x="4527552" y="3997377"/>
            <a:ext cx="2944368" cy="2068765"/>
          </a:xfrm>
          <a:prstGeom prst="snip1Rect">
            <a:avLst/>
          </a:prstGeom>
          <a:solidFill>
            <a:schemeClr val="bg1"/>
          </a:solidFill>
          <a:ln>
            <a:solidFill>
              <a:srgbClr val="064365">
                <a:alpha val="96000"/>
              </a:srgbClr>
            </a:solidFill>
          </a:ln>
          <a:effectLst>
            <a:outerShdw blurRad="50800" dist="203200" dir="2700000" algn="tl" rotWithShape="0">
              <a:srgbClr val="064365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: s jedním odříznutým rohem 28">
            <a:extLst>
              <a:ext uri="{FF2B5EF4-FFF2-40B4-BE49-F238E27FC236}">
                <a16:creationId xmlns:a16="http://schemas.microsoft.com/office/drawing/2014/main" id="{C365DF44-4364-25F0-339A-654724F78B15}"/>
              </a:ext>
            </a:extLst>
          </p:cNvPr>
          <p:cNvSpPr/>
          <p:nvPr/>
        </p:nvSpPr>
        <p:spPr>
          <a:xfrm flipV="1">
            <a:off x="8450532" y="3997377"/>
            <a:ext cx="2944368" cy="2068765"/>
          </a:xfrm>
          <a:prstGeom prst="snip1Rect">
            <a:avLst/>
          </a:prstGeom>
          <a:solidFill>
            <a:schemeClr val="bg1"/>
          </a:solidFill>
          <a:ln>
            <a:solidFill>
              <a:srgbClr val="064365">
                <a:alpha val="96000"/>
              </a:srgbClr>
            </a:solidFill>
          </a:ln>
          <a:effectLst>
            <a:outerShdw blurRad="50800" dist="203200" dir="2700000" algn="tl" rotWithShape="0">
              <a:srgbClr val="064365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94CC5BE9-35A2-ABD3-1449-70AE66A1379F}"/>
              </a:ext>
            </a:extLst>
          </p:cNvPr>
          <p:cNvSpPr txBox="1"/>
          <p:nvPr/>
        </p:nvSpPr>
        <p:spPr>
          <a:xfrm>
            <a:off x="837547" y="2522804"/>
            <a:ext cx="2381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>
                <a:solidFill>
                  <a:srgbClr val="064365"/>
                </a:solidFill>
              </a:rPr>
              <a:t>dokumenty nahráváte </a:t>
            </a:r>
            <a:r>
              <a:rPr lang="cs-CZ" b="1">
                <a:solidFill>
                  <a:srgbClr val="064365"/>
                </a:solidFill>
              </a:rPr>
              <a:t>jen jednou </a:t>
            </a:r>
            <a:r>
              <a:rPr lang="cs-CZ">
                <a:solidFill>
                  <a:srgbClr val="064365"/>
                </a:solidFill>
              </a:rPr>
              <a:t>a ty jsou platné pro více soutěží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102938E-6884-2625-0332-F091463ED99E}"/>
              </a:ext>
            </a:extLst>
          </p:cNvPr>
          <p:cNvSpPr txBox="1"/>
          <p:nvPr/>
        </p:nvSpPr>
        <p:spPr>
          <a:xfrm>
            <a:off x="4736592" y="2633686"/>
            <a:ext cx="2491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>
                <a:solidFill>
                  <a:srgbClr val="064365"/>
                </a:solidFill>
              </a:rPr>
              <a:t>celý proces je </a:t>
            </a:r>
            <a:r>
              <a:rPr lang="cs-CZ" b="1">
                <a:solidFill>
                  <a:srgbClr val="064365"/>
                </a:solidFill>
              </a:rPr>
              <a:t>rychlejší </a:t>
            </a:r>
            <a:r>
              <a:rPr lang="cs-CZ">
                <a:solidFill>
                  <a:srgbClr val="064365"/>
                </a:solidFill>
              </a:rPr>
              <a:t>a s </a:t>
            </a:r>
            <a:r>
              <a:rPr lang="cs-CZ" b="1">
                <a:solidFill>
                  <a:srgbClr val="064365"/>
                </a:solidFill>
              </a:rPr>
              <a:t>menší administrativou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E95CA138-B7E5-817E-0CE3-A7DA0FB760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2641" y="4173009"/>
            <a:ext cx="926346" cy="829301"/>
          </a:xfrm>
          <a:prstGeom prst="rect">
            <a:avLst/>
          </a:prstGeom>
        </p:spPr>
      </p:pic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DD7F1E11-596B-2621-7329-DB0CA6A0A5EF}"/>
              </a:ext>
            </a:extLst>
          </p:cNvPr>
          <p:cNvSpPr txBox="1"/>
          <p:nvPr/>
        </p:nvSpPr>
        <p:spPr>
          <a:xfrm>
            <a:off x="8677083" y="2678562"/>
            <a:ext cx="2491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>
                <a:solidFill>
                  <a:srgbClr val="064365"/>
                </a:solidFill>
              </a:rPr>
              <a:t>urychlují</a:t>
            </a:r>
            <a:r>
              <a:rPr lang="cs-CZ">
                <a:solidFill>
                  <a:srgbClr val="064365"/>
                </a:solidFill>
              </a:rPr>
              <a:t> se výběrová řízení</a:t>
            </a:r>
          </a:p>
        </p:txBody>
      </p:sp>
      <p:sp>
        <p:nvSpPr>
          <p:cNvPr id="129" name="TextovéPole 128">
            <a:extLst>
              <a:ext uri="{FF2B5EF4-FFF2-40B4-BE49-F238E27FC236}">
                <a16:creationId xmlns:a16="http://schemas.microsoft.com/office/drawing/2014/main" id="{782CF3F5-C1F7-4A85-F986-5B32F0643BA4}"/>
              </a:ext>
            </a:extLst>
          </p:cNvPr>
          <p:cNvSpPr txBox="1"/>
          <p:nvPr/>
        </p:nvSpPr>
        <p:spPr>
          <a:xfrm>
            <a:off x="744052" y="4929665"/>
            <a:ext cx="2703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>
                <a:solidFill>
                  <a:srgbClr val="064365"/>
                </a:solidFill>
              </a:rPr>
              <a:t>ve výběrové řízení již řešíte jen cenovou nabídku a technické řešení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D521480-8DC5-9279-7A0B-D5DA1A8F14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1834" y="4113443"/>
            <a:ext cx="1154340" cy="790768"/>
          </a:xfrm>
          <a:prstGeom prst="rect">
            <a:avLst/>
          </a:prstGeom>
        </p:spPr>
      </p:pic>
      <p:sp>
        <p:nvSpPr>
          <p:cNvPr id="130" name="TextovéPole 129">
            <a:extLst>
              <a:ext uri="{FF2B5EF4-FFF2-40B4-BE49-F238E27FC236}">
                <a16:creationId xmlns:a16="http://schemas.microsoft.com/office/drawing/2014/main" id="{E4990063-08B3-4DD4-523F-A635C15B5F74}"/>
              </a:ext>
            </a:extLst>
          </p:cNvPr>
          <p:cNvSpPr txBox="1"/>
          <p:nvPr/>
        </p:nvSpPr>
        <p:spPr>
          <a:xfrm>
            <a:off x="4648117" y="5099237"/>
            <a:ext cx="270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>
                <a:solidFill>
                  <a:srgbClr val="064365"/>
                </a:solidFill>
              </a:rPr>
              <a:t>dopředu víte jaké požadavky musíte splnit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508A9A9B-729B-860D-C5F1-88B8FA1612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6375" y="4049618"/>
            <a:ext cx="862755" cy="918417"/>
          </a:xfrm>
          <a:prstGeom prst="rect">
            <a:avLst/>
          </a:prstGeom>
        </p:spPr>
      </p:pic>
      <p:sp>
        <p:nvSpPr>
          <p:cNvPr id="131" name="TextovéPole 130">
            <a:extLst>
              <a:ext uri="{FF2B5EF4-FFF2-40B4-BE49-F238E27FC236}">
                <a16:creationId xmlns:a16="http://schemas.microsoft.com/office/drawing/2014/main" id="{BDC57990-5795-B619-6510-91388A7F84C2}"/>
              </a:ext>
            </a:extLst>
          </p:cNvPr>
          <p:cNvSpPr txBox="1"/>
          <p:nvPr/>
        </p:nvSpPr>
        <p:spPr>
          <a:xfrm>
            <a:off x="8571097" y="5160266"/>
            <a:ext cx="2703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>
                <a:solidFill>
                  <a:srgbClr val="064365"/>
                </a:solidFill>
              </a:rPr>
              <a:t>výsledkem je veřejný seznam kvalifikovaných dodavatelů</a:t>
            </a:r>
          </a:p>
        </p:txBody>
      </p:sp>
      <p:pic>
        <p:nvPicPr>
          <p:cNvPr id="133" name="Obrázek 132">
            <a:extLst>
              <a:ext uri="{FF2B5EF4-FFF2-40B4-BE49-F238E27FC236}">
                <a16:creationId xmlns:a16="http://schemas.microsoft.com/office/drawing/2014/main" id="{097EEA72-1B26-A70D-402D-54F9B3694C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26941" y="1622568"/>
            <a:ext cx="937458" cy="811820"/>
          </a:xfrm>
          <a:prstGeom prst="rect">
            <a:avLst/>
          </a:prstGeom>
        </p:spPr>
      </p:pic>
      <p:pic>
        <p:nvPicPr>
          <p:cNvPr id="135" name="Obrázek 134">
            <a:extLst>
              <a:ext uri="{FF2B5EF4-FFF2-40B4-BE49-F238E27FC236}">
                <a16:creationId xmlns:a16="http://schemas.microsoft.com/office/drawing/2014/main" id="{2FDC9CB3-4705-B7BA-7CEA-DB969668A5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80670" y="1613211"/>
            <a:ext cx="884089" cy="97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5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3131E-8F3F-C476-ED23-BA1028A0D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>
            <a:extLst>
              <a:ext uri="{FF2B5EF4-FFF2-40B4-BE49-F238E27FC236}">
                <a16:creationId xmlns:a16="http://schemas.microsoft.com/office/drawing/2014/main" id="{6174CD3F-28E1-6D5D-BE71-DCDB7E263902}"/>
              </a:ext>
            </a:extLst>
          </p:cNvPr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>
            <a:extLst>
              <a:ext uri="{FF2B5EF4-FFF2-40B4-BE49-F238E27FC236}">
                <a16:creationId xmlns:a16="http://schemas.microsoft.com/office/drawing/2014/main" id="{BBEFBD5A-DB7F-1861-0C64-B1AAD325EC2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>
            <a:extLst>
              <a:ext uri="{FF2B5EF4-FFF2-40B4-BE49-F238E27FC236}">
                <a16:creationId xmlns:a16="http://schemas.microsoft.com/office/drawing/2014/main" id="{9A88A0B9-38D9-AC81-0B22-8E42B47156B0}"/>
              </a:ext>
            </a:extLst>
          </p:cNvPr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>
            <a:extLst>
              <a:ext uri="{FF2B5EF4-FFF2-40B4-BE49-F238E27FC236}">
                <a16:creationId xmlns:a16="http://schemas.microsoft.com/office/drawing/2014/main" id="{27B256C3-3A82-C733-8F5A-E696730C24A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>
            <a:extLst>
              <a:ext uri="{FF2B5EF4-FFF2-40B4-BE49-F238E27FC236}">
                <a16:creationId xmlns:a16="http://schemas.microsoft.com/office/drawing/2014/main" id="{EDF07CB4-23C1-B826-57C4-150A1D36407C}"/>
              </a:ext>
            </a:extLst>
          </p:cNvPr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>
            <a:extLst>
              <a:ext uri="{FF2B5EF4-FFF2-40B4-BE49-F238E27FC236}">
                <a16:creationId xmlns:a16="http://schemas.microsoft.com/office/drawing/2014/main" id="{32B1D791-8790-6C35-33EC-62DC966BD6F5}"/>
              </a:ext>
            </a:extLst>
          </p:cNvPr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>
            <a:extLst>
              <a:ext uri="{FF2B5EF4-FFF2-40B4-BE49-F238E27FC236}">
                <a16:creationId xmlns:a16="http://schemas.microsoft.com/office/drawing/2014/main" id="{72E405B4-F222-C43E-8186-4672CA721781}"/>
              </a:ext>
            </a:extLst>
          </p:cNvPr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>
            <a:extLst>
              <a:ext uri="{FF2B5EF4-FFF2-40B4-BE49-F238E27FC236}">
                <a16:creationId xmlns:a16="http://schemas.microsoft.com/office/drawing/2014/main" id="{FBC11258-F22E-4634-A570-A83141801A9C}"/>
              </a:ext>
            </a:extLst>
          </p:cNvPr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>
            <a:extLst>
              <a:ext uri="{FF2B5EF4-FFF2-40B4-BE49-F238E27FC236}">
                <a16:creationId xmlns:a16="http://schemas.microsoft.com/office/drawing/2014/main" id="{10E26CF8-155F-16BE-691F-5189A70DBB5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>
            <a:extLst>
              <a:ext uri="{FF2B5EF4-FFF2-40B4-BE49-F238E27FC236}">
                <a16:creationId xmlns:a16="http://schemas.microsoft.com/office/drawing/2014/main" id="{8ADDE026-9334-A720-81B8-0FE1CE05BFEB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>
            <a:extLst>
              <a:ext uri="{FF2B5EF4-FFF2-40B4-BE49-F238E27FC236}">
                <a16:creationId xmlns:a16="http://schemas.microsoft.com/office/drawing/2014/main" id="{C391DB4E-D860-D246-7999-E9E8F3866F07}"/>
              </a:ext>
            </a:extLst>
          </p:cNvPr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>
            <a:extLst>
              <a:ext uri="{FF2B5EF4-FFF2-40B4-BE49-F238E27FC236}">
                <a16:creationId xmlns:a16="http://schemas.microsoft.com/office/drawing/2014/main" id="{CAC6AF4D-565B-168A-D2E0-EB14C32053BB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>
            <a:extLst>
              <a:ext uri="{FF2B5EF4-FFF2-40B4-BE49-F238E27FC236}">
                <a16:creationId xmlns:a16="http://schemas.microsoft.com/office/drawing/2014/main" id="{16196643-6525-50C3-A33C-B9DEBAA5D0A4}"/>
              </a:ext>
            </a:extLst>
          </p:cNvPr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>
            <a:extLst>
              <a:ext uri="{FF2B5EF4-FFF2-40B4-BE49-F238E27FC236}">
                <a16:creationId xmlns:a16="http://schemas.microsoft.com/office/drawing/2014/main" id="{1412F3EC-47A9-46DF-3FEB-66864F2FFD57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>
            <a:extLst>
              <a:ext uri="{FF2B5EF4-FFF2-40B4-BE49-F238E27FC236}">
                <a16:creationId xmlns:a16="http://schemas.microsoft.com/office/drawing/2014/main" id="{86568445-A257-DDCD-F050-9DB85BB5BEC3}"/>
              </a:ext>
            </a:extLst>
          </p:cNvPr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>
            <a:extLst>
              <a:ext uri="{FF2B5EF4-FFF2-40B4-BE49-F238E27FC236}">
                <a16:creationId xmlns:a16="http://schemas.microsoft.com/office/drawing/2014/main" id="{5B6C384C-2611-74ED-AFB8-ABAD27FFB404}"/>
              </a:ext>
            </a:extLst>
          </p:cNvPr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>
            <a:extLst>
              <a:ext uri="{FF2B5EF4-FFF2-40B4-BE49-F238E27FC236}">
                <a16:creationId xmlns:a16="http://schemas.microsoft.com/office/drawing/2014/main" id="{635404D4-E9B5-3627-1DA4-382F933E159B}"/>
              </a:ext>
            </a:extLst>
          </p:cNvPr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>
            <a:extLst>
              <a:ext uri="{FF2B5EF4-FFF2-40B4-BE49-F238E27FC236}">
                <a16:creationId xmlns:a16="http://schemas.microsoft.com/office/drawing/2014/main" id="{B70F9D17-C5CB-1BA2-9BD5-5ED738BAAB23}"/>
              </a:ext>
            </a:extLst>
          </p:cNvPr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>
            <a:extLst>
              <a:ext uri="{FF2B5EF4-FFF2-40B4-BE49-F238E27FC236}">
                <a16:creationId xmlns:a16="http://schemas.microsoft.com/office/drawing/2014/main" id="{6963E73E-5F22-2E37-6BDF-596D59BBBC56}"/>
              </a:ext>
            </a:extLst>
          </p:cNvPr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7C6AAC-CA3C-6E66-0D5F-DC2A5CC2F9C2}"/>
              </a:ext>
            </a:extLst>
          </p:cNvPr>
          <p:cNvSpPr txBox="1"/>
          <p:nvPr/>
        </p:nvSpPr>
        <p:spPr>
          <a:xfrm>
            <a:off x="5364309" y="2184077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90DF04-0C9E-45D3-5D5E-34F018887FEE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91F444-947A-CFDD-1E7C-644E171A5706}"/>
              </a:ext>
            </a:extLst>
          </p:cNvPr>
          <p:cNvSpPr txBox="1"/>
          <p:nvPr/>
        </p:nvSpPr>
        <p:spPr>
          <a:xfrm>
            <a:off x="672955" y="513887"/>
            <a:ext cx="7089506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Co Systém kvalifikace přináší dodavatelům</a:t>
            </a:r>
            <a:endParaRPr lang="cs-CZ" sz="2933">
              <a:latin typeface="Neo Sans Pro LP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A485D60-4208-6483-76E0-1001D33565FB}"/>
              </a:ext>
            </a:extLst>
          </p:cNvPr>
          <p:cNvSpPr txBox="1"/>
          <p:nvPr/>
        </p:nvSpPr>
        <p:spPr>
          <a:xfrm>
            <a:off x="611004" y="1757647"/>
            <a:ext cx="10801439" cy="525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kvalifikační požadavky všech kategorií v SK jsou pro dodavatele předem známé (dodavatelé si mohou naplánovat doplnění své kvalifikace pro vybranou kategorii)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kontrola kvalifikace a fáze dožádání chybějících kvalifikačních dokumentů bude probíhat v předstihu 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k dispozici je veřejný seznam dodavatelů zařazených do Systému kvalifikace </a:t>
            </a:r>
            <a:b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</a:br>
            <a:r>
              <a:rPr lang="cs-CZ" sz="2400">
                <a:solidFill>
                  <a:srgbClr val="004A6B"/>
                </a:solidFill>
                <a:latin typeface="Neo Sans Pro LP"/>
                <a:cs typeface="Times New Roman" panose="02020603050405020304" pitchFamily="18" charset="0"/>
              </a:rPr>
              <a:t>seznam je členěn podle kategorií a finančních stupňů</a:t>
            </a:r>
          </a:p>
          <a:p>
            <a:pPr marL="0" lvl="1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</a:pPr>
            <a:endParaRPr lang="cs-CZ" sz="2400">
              <a:solidFill>
                <a:srgbClr val="004A6B"/>
              </a:solidFill>
              <a:latin typeface="Neo Sans Pro LP"/>
              <a:cs typeface="Times New Roman" panose="02020603050405020304" pitchFamily="18" charset="0"/>
            </a:endParaRP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endParaRPr lang="cs-CZ" sz="2400">
              <a:solidFill>
                <a:srgbClr val="004A6B"/>
              </a:solidFill>
              <a:latin typeface="Neo Sans Pro LP"/>
              <a:cs typeface="Times New Roman" panose="02020603050405020304" pitchFamily="18" charset="0"/>
            </a:endParaRPr>
          </a:p>
          <a:p>
            <a:pPr marL="0" lvl="1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</a:pPr>
            <a:endParaRPr lang="cs-CZ" sz="2400">
              <a:solidFill>
                <a:srgbClr val="004A6B"/>
              </a:solidFill>
              <a:latin typeface="Neo Sans Pro LP"/>
              <a:cs typeface="Times New Roman" panose="02020603050405020304" pitchFamily="18" charset="0"/>
            </a:endParaRP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Wingdings" panose="05000000000000000000" pitchFamily="2" charset="2"/>
              <a:buChar char="§"/>
            </a:pPr>
            <a:endParaRPr lang="cs-CZ" sz="2400">
              <a:solidFill>
                <a:srgbClr val="004A6B"/>
              </a:solidFill>
              <a:latin typeface="Neo Sans Pro LP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3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1FAF1-F0F5-A063-C513-FC4B9DD97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>
            <a:extLst>
              <a:ext uri="{FF2B5EF4-FFF2-40B4-BE49-F238E27FC236}">
                <a16:creationId xmlns:a16="http://schemas.microsoft.com/office/drawing/2014/main" id="{1C3F2831-95E8-6FA3-867C-F63083E5A8E0}"/>
              </a:ext>
            </a:extLst>
          </p:cNvPr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>
            <a:extLst>
              <a:ext uri="{FF2B5EF4-FFF2-40B4-BE49-F238E27FC236}">
                <a16:creationId xmlns:a16="http://schemas.microsoft.com/office/drawing/2014/main" id="{CE5CCE9F-F396-6E4C-AAC3-02B3891A67F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>
            <a:extLst>
              <a:ext uri="{FF2B5EF4-FFF2-40B4-BE49-F238E27FC236}">
                <a16:creationId xmlns:a16="http://schemas.microsoft.com/office/drawing/2014/main" id="{41793996-7CD4-D098-9269-92348D6BE786}"/>
              </a:ext>
            </a:extLst>
          </p:cNvPr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>
            <a:extLst>
              <a:ext uri="{FF2B5EF4-FFF2-40B4-BE49-F238E27FC236}">
                <a16:creationId xmlns:a16="http://schemas.microsoft.com/office/drawing/2014/main" id="{A0120F97-5B8C-514B-74EE-5E32B492434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>
            <a:extLst>
              <a:ext uri="{FF2B5EF4-FFF2-40B4-BE49-F238E27FC236}">
                <a16:creationId xmlns:a16="http://schemas.microsoft.com/office/drawing/2014/main" id="{98216FA5-5D95-CE7D-7166-D33374876319}"/>
              </a:ext>
            </a:extLst>
          </p:cNvPr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>
            <a:extLst>
              <a:ext uri="{FF2B5EF4-FFF2-40B4-BE49-F238E27FC236}">
                <a16:creationId xmlns:a16="http://schemas.microsoft.com/office/drawing/2014/main" id="{C806823D-3B5F-BB59-316C-08EA50C9B767}"/>
              </a:ext>
            </a:extLst>
          </p:cNvPr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>
            <a:extLst>
              <a:ext uri="{FF2B5EF4-FFF2-40B4-BE49-F238E27FC236}">
                <a16:creationId xmlns:a16="http://schemas.microsoft.com/office/drawing/2014/main" id="{05E558FD-0628-507A-B0BD-C8E2466CE512}"/>
              </a:ext>
            </a:extLst>
          </p:cNvPr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>
            <a:extLst>
              <a:ext uri="{FF2B5EF4-FFF2-40B4-BE49-F238E27FC236}">
                <a16:creationId xmlns:a16="http://schemas.microsoft.com/office/drawing/2014/main" id="{C9112442-509D-C591-3D5B-7E520363BC3A}"/>
              </a:ext>
            </a:extLst>
          </p:cNvPr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>
            <a:extLst>
              <a:ext uri="{FF2B5EF4-FFF2-40B4-BE49-F238E27FC236}">
                <a16:creationId xmlns:a16="http://schemas.microsoft.com/office/drawing/2014/main" id="{48262862-CA60-C160-E7F4-0D87CC6FC91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>
            <a:extLst>
              <a:ext uri="{FF2B5EF4-FFF2-40B4-BE49-F238E27FC236}">
                <a16:creationId xmlns:a16="http://schemas.microsoft.com/office/drawing/2014/main" id="{1DA3027E-0ED6-8E56-E3BE-6F6CAE1F6F3B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>
            <a:extLst>
              <a:ext uri="{FF2B5EF4-FFF2-40B4-BE49-F238E27FC236}">
                <a16:creationId xmlns:a16="http://schemas.microsoft.com/office/drawing/2014/main" id="{5B8706D2-9AC2-8860-3A27-3E0AD57E5380}"/>
              </a:ext>
            </a:extLst>
          </p:cNvPr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>
            <a:extLst>
              <a:ext uri="{FF2B5EF4-FFF2-40B4-BE49-F238E27FC236}">
                <a16:creationId xmlns:a16="http://schemas.microsoft.com/office/drawing/2014/main" id="{8145B100-0E59-148D-D3DC-EAEF93885A3E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>
            <a:extLst>
              <a:ext uri="{FF2B5EF4-FFF2-40B4-BE49-F238E27FC236}">
                <a16:creationId xmlns:a16="http://schemas.microsoft.com/office/drawing/2014/main" id="{359DF85A-A907-828C-2B1B-2FAE5650FBF8}"/>
              </a:ext>
            </a:extLst>
          </p:cNvPr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>
            <a:extLst>
              <a:ext uri="{FF2B5EF4-FFF2-40B4-BE49-F238E27FC236}">
                <a16:creationId xmlns:a16="http://schemas.microsoft.com/office/drawing/2014/main" id="{9E71793D-C374-F0CF-01AD-55E1477A59C0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>
            <a:extLst>
              <a:ext uri="{FF2B5EF4-FFF2-40B4-BE49-F238E27FC236}">
                <a16:creationId xmlns:a16="http://schemas.microsoft.com/office/drawing/2014/main" id="{3E86B164-CE88-BEB0-45AD-B872C2717096}"/>
              </a:ext>
            </a:extLst>
          </p:cNvPr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>
            <a:extLst>
              <a:ext uri="{FF2B5EF4-FFF2-40B4-BE49-F238E27FC236}">
                <a16:creationId xmlns:a16="http://schemas.microsoft.com/office/drawing/2014/main" id="{CCF5703F-26EE-520B-553A-10818DBDF650}"/>
              </a:ext>
            </a:extLst>
          </p:cNvPr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>
            <a:extLst>
              <a:ext uri="{FF2B5EF4-FFF2-40B4-BE49-F238E27FC236}">
                <a16:creationId xmlns:a16="http://schemas.microsoft.com/office/drawing/2014/main" id="{7E9A7BAE-AE8A-2D92-B2DE-923E03C8503E}"/>
              </a:ext>
            </a:extLst>
          </p:cNvPr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>
            <a:extLst>
              <a:ext uri="{FF2B5EF4-FFF2-40B4-BE49-F238E27FC236}">
                <a16:creationId xmlns:a16="http://schemas.microsoft.com/office/drawing/2014/main" id="{3A1BF4CD-68B3-0B37-A253-963B57E8BB3C}"/>
              </a:ext>
            </a:extLst>
          </p:cNvPr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>
            <a:extLst>
              <a:ext uri="{FF2B5EF4-FFF2-40B4-BE49-F238E27FC236}">
                <a16:creationId xmlns:a16="http://schemas.microsoft.com/office/drawing/2014/main" id="{8C70A721-F31B-54E8-739B-8ACFBCF2543C}"/>
              </a:ext>
            </a:extLst>
          </p:cNvPr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4BE933-56E8-4476-2DBC-C95482079535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4FD55D3-EBE4-B6CD-59B6-FE60E6EFEAF2}"/>
              </a:ext>
            </a:extLst>
          </p:cNvPr>
          <p:cNvSpPr txBox="1"/>
          <p:nvPr/>
        </p:nvSpPr>
        <p:spPr>
          <a:xfrm>
            <a:off x="672954" y="513887"/>
            <a:ext cx="795547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Systém kvalifikace – ukázka struktury systému</a:t>
            </a:r>
            <a:endParaRPr lang="cs-CZ" sz="2933">
              <a:latin typeface="Neo Sans Pro LP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03197B6-C603-D5E6-AB44-92A08B2938F1}"/>
              </a:ext>
            </a:extLst>
          </p:cNvPr>
          <p:cNvSpPr>
            <a:spLocks noGrp="1"/>
          </p:cNvSpPr>
          <p:nvPr/>
        </p:nvSpPr>
        <p:spPr>
          <a:xfrm>
            <a:off x="391782" y="1471615"/>
            <a:ext cx="11657516" cy="5005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10028"/>
              </a:buClr>
              <a:buFont typeface="Arial" panose="020B0604020202020204" pitchFamily="34" charset="0"/>
              <a:buNone/>
              <a:defRPr sz="1600" kern="1200">
                <a:solidFill>
                  <a:srgbClr val="0066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0028"/>
              </a:buClr>
              <a:buFont typeface="Arial" panose="020B0604020202020204" pitchFamily="34" charset="0"/>
              <a:buNone/>
              <a:defRPr sz="1600" kern="1200">
                <a:solidFill>
                  <a:srgbClr val="0066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0028"/>
              </a:buClr>
              <a:buFont typeface="Arial" panose="020B0604020202020204" pitchFamily="34" charset="0"/>
              <a:buNone/>
              <a:defRPr sz="1600" kern="1200">
                <a:solidFill>
                  <a:srgbClr val="0066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0028"/>
              </a:buClr>
              <a:buFont typeface="Arial" panose="020B0604020202020204" pitchFamily="34" charset="0"/>
              <a:buNone/>
              <a:defRPr sz="1600" kern="1200">
                <a:solidFill>
                  <a:srgbClr val="0066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0028"/>
              </a:buClr>
              <a:buFont typeface="Arial" panose="020B0604020202020204" pitchFamily="34" charset="0"/>
              <a:buNone/>
              <a:defRPr sz="1600" kern="1200">
                <a:solidFill>
                  <a:srgbClr val="0066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00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6A7E2A3E-F692-5D01-F0C2-422B71068919}"/>
              </a:ext>
            </a:extLst>
          </p:cNvPr>
          <p:cNvSpPr txBox="1"/>
          <p:nvPr/>
        </p:nvSpPr>
        <p:spPr>
          <a:xfrm>
            <a:off x="3561561" y="3993201"/>
            <a:ext cx="55944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https://test.zsk.tenderarena.czcz</a:t>
            </a:r>
            <a:endParaRPr lang="cs-CZ" sz="3200">
              <a:solidFill>
                <a:schemeClr val="bg1"/>
              </a:solidFill>
            </a:endParaRPr>
          </a:p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95E5ECA-E4D2-0B94-4A19-3399CDF3FEE3}"/>
              </a:ext>
            </a:extLst>
          </p:cNvPr>
          <p:cNvSpPr txBox="1"/>
          <p:nvPr/>
        </p:nvSpPr>
        <p:spPr>
          <a:xfrm>
            <a:off x="391782" y="1427873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>
                <a:hlinkClick r:id="rId10"/>
              </a:rPr>
              <a:t>Struktura systému kvalifikace | Systém kvalifikace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4299F4B-F0AC-E0EF-494B-1E72531A1B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664" y="2204589"/>
            <a:ext cx="8553494" cy="3864982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064365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70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A5E18-DC69-FEEE-6967-6C9109443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139">
            <a:extLst>
              <a:ext uri="{FF2B5EF4-FFF2-40B4-BE49-F238E27FC236}">
                <a16:creationId xmlns:a16="http://schemas.microsoft.com/office/drawing/2014/main" id="{399C8807-336D-9051-4D59-81AE2639C67C}"/>
              </a:ext>
            </a:extLst>
          </p:cNvPr>
          <p:cNvSpPr/>
          <p:nvPr/>
        </p:nvSpPr>
        <p:spPr>
          <a:xfrm>
            <a:off x="11123299" y="6262611"/>
            <a:ext cx="89726" cy="157644"/>
          </a:xfrm>
          <a:custGeom>
            <a:avLst/>
            <a:gdLst/>
            <a:ahLst/>
            <a:cxnLst/>
            <a:rect l="0" t="0" r="0" b="0"/>
            <a:pathLst>
              <a:path w="933805" h="1644396">
                <a:moveTo>
                  <a:pt x="890093" y="1616024"/>
                </a:moveTo>
                <a:cubicBezTo>
                  <a:pt x="817969" y="1631302"/>
                  <a:pt x="649542" y="1644396"/>
                  <a:pt x="533705" y="1644396"/>
                </a:cubicBezTo>
                <a:cubicBezTo>
                  <a:pt x="251524" y="1644396"/>
                  <a:pt x="0" y="1572221"/>
                  <a:pt x="0" y="1174305"/>
                </a:cubicBezTo>
                <a:lnTo>
                  <a:pt x="0" y="43802"/>
                </a:lnTo>
                <a:cubicBezTo>
                  <a:pt x="0" y="19837"/>
                  <a:pt x="19698" y="0"/>
                  <a:pt x="43904" y="0"/>
                </a:cubicBezTo>
                <a:lnTo>
                  <a:pt x="330251" y="0"/>
                </a:lnTo>
                <a:cubicBezTo>
                  <a:pt x="354368" y="0"/>
                  <a:pt x="374066" y="19837"/>
                  <a:pt x="374066" y="43802"/>
                </a:cubicBezTo>
                <a:lnTo>
                  <a:pt x="374066" y="1174305"/>
                </a:lnTo>
                <a:cubicBezTo>
                  <a:pt x="374066" y="1288110"/>
                  <a:pt x="411264" y="1322934"/>
                  <a:pt x="514109" y="1322934"/>
                </a:cubicBezTo>
                <a:lnTo>
                  <a:pt x="890092" y="1322934"/>
                </a:lnTo>
                <a:cubicBezTo>
                  <a:pt x="914209" y="1322934"/>
                  <a:pt x="933805" y="1342631"/>
                  <a:pt x="933805" y="1366736"/>
                </a:cubicBezTo>
                <a:lnTo>
                  <a:pt x="933805" y="1570139"/>
                </a:lnTo>
                <a:cubicBezTo>
                  <a:pt x="933805" y="1598409"/>
                  <a:pt x="920851" y="1609420"/>
                  <a:pt x="890092" y="1616024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0" name="Picture 140">
            <a:extLst>
              <a:ext uri="{FF2B5EF4-FFF2-40B4-BE49-F238E27FC236}">
                <a16:creationId xmlns:a16="http://schemas.microsoft.com/office/drawing/2014/main" id="{EA356148-6542-23A8-4205-8550AE41E64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0308" y="6288106"/>
            <a:ext cx="121994" cy="140616"/>
          </a:xfrm>
          <a:prstGeom prst="rect">
            <a:avLst/>
          </a:prstGeom>
          <a:noFill/>
        </p:spPr>
      </p:pic>
      <p:sp>
        <p:nvSpPr>
          <p:cNvPr id="141" name="Freeform 141">
            <a:extLst>
              <a:ext uri="{FF2B5EF4-FFF2-40B4-BE49-F238E27FC236}">
                <a16:creationId xmlns:a16="http://schemas.microsoft.com/office/drawing/2014/main" id="{14527312-9857-CBAF-B08D-E7B9A09EA775}"/>
              </a:ext>
            </a:extLst>
          </p:cNvPr>
          <p:cNvSpPr/>
          <p:nvPr/>
        </p:nvSpPr>
        <p:spPr>
          <a:xfrm>
            <a:off x="11367479" y="6272480"/>
            <a:ext cx="77127" cy="147777"/>
          </a:xfrm>
          <a:custGeom>
            <a:avLst/>
            <a:gdLst/>
            <a:ahLst/>
            <a:cxnLst/>
            <a:rect l="0" t="0" r="0" b="0"/>
            <a:pathLst>
              <a:path w="802678" h="1541463">
                <a:moveTo>
                  <a:pt x="761162" y="1523861"/>
                </a:moveTo>
                <a:cubicBezTo>
                  <a:pt x="695528" y="1534872"/>
                  <a:pt x="651866" y="1541463"/>
                  <a:pt x="588366" y="1541463"/>
                </a:cubicBezTo>
                <a:cubicBezTo>
                  <a:pt x="347764" y="1541463"/>
                  <a:pt x="221005" y="1478065"/>
                  <a:pt x="221005" y="1167512"/>
                </a:cubicBezTo>
                <a:lnTo>
                  <a:pt x="221005" y="533401"/>
                </a:lnTo>
                <a:lnTo>
                  <a:pt x="45885" y="504978"/>
                </a:lnTo>
                <a:cubicBezTo>
                  <a:pt x="21983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1984" y="268936"/>
                  <a:pt x="45885" y="268936"/>
                </a:cubicBezTo>
                <a:lnTo>
                  <a:pt x="221005" y="268936"/>
                </a:lnTo>
                <a:lnTo>
                  <a:pt x="221005" y="89548"/>
                </a:lnTo>
                <a:cubicBezTo>
                  <a:pt x="221005" y="65532"/>
                  <a:pt x="240602" y="50204"/>
                  <a:pt x="264668" y="45746"/>
                </a:cubicBezTo>
                <a:lnTo>
                  <a:pt x="531469" y="0"/>
                </a:lnTo>
                <a:cubicBezTo>
                  <a:pt x="533793" y="0"/>
                  <a:pt x="535788" y="0"/>
                  <a:pt x="538010" y="0"/>
                </a:cubicBezTo>
                <a:cubicBezTo>
                  <a:pt x="559994" y="0"/>
                  <a:pt x="577457" y="15228"/>
                  <a:pt x="577457" y="37059"/>
                </a:cubicBezTo>
                <a:lnTo>
                  <a:pt x="577457" y="268936"/>
                </a:lnTo>
                <a:lnTo>
                  <a:pt x="756641" y="268936"/>
                </a:lnTo>
                <a:cubicBezTo>
                  <a:pt x="780847" y="268936"/>
                  <a:pt x="800544" y="288481"/>
                  <a:pt x="800544" y="312636"/>
                </a:cubicBezTo>
                <a:lnTo>
                  <a:pt x="800544" y="489751"/>
                </a:lnTo>
                <a:cubicBezTo>
                  <a:pt x="800544" y="513703"/>
                  <a:pt x="780846" y="533401"/>
                  <a:pt x="756641" y="533401"/>
                </a:cubicBezTo>
                <a:lnTo>
                  <a:pt x="577457" y="533401"/>
                </a:lnTo>
                <a:lnTo>
                  <a:pt x="577457" y="1169747"/>
                </a:lnTo>
                <a:cubicBezTo>
                  <a:pt x="577457" y="1257161"/>
                  <a:pt x="583997" y="1272490"/>
                  <a:pt x="649630" y="1272490"/>
                </a:cubicBezTo>
                <a:lnTo>
                  <a:pt x="756641" y="1272490"/>
                </a:lnTo>
                <a:cubicBezTo>
                  <a:pt x="785165" y="1272490"/>
                  <a:pt x="802678" y="1285685"/>
                  <a:pt x="802678" y="1309688"/>
                </a:cubicBezTo>
                <a:lnTo>
                  <a:pt x="802678" y="1480198"/>
                </a:lnTo>
                <a:cubicBezTo>
                  <a:pt x="802678" y="1501978"/>
                  <a:pt x="787451" y="1519543"/>
                  <a:pt x="761162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2" name="Picture 142">
            <a:extLst>
              <a:ext uri="{FF2B5EF4-FFF2-40B4-BE49-F238E27FC236}">
                <a16:creationId xmlns:a16="http://schemas.microsoft.com/office/drawing/2014/main" id="{8CC1F81A-A33A-7EA1-2E45-9470FABC383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0480" y="6248280"/>
            <a:ext cx="52651" cy="178559"/>
          </a:xfrm>
          <a:prstGeom prst="rect">
            <a:avLst/>
          </a:prstGeom>
          <a:noFill/>
        </p:spPr>
      </p:pic>
      <p:sp>
        <p:nvSpPr>
          <p:cNvPr id="143" name="Freeform 143">
            <a:extLst>
              <a:ext uri="{FF2B5EF4-FFF2-40B4-BE49-F238E27FC236}">
                <a16:creationId xmlns:a16="http://schemas.microsoft.com/office/drawing/2014/main" id="{4CC178FC-B211-345C-FF38-51CF09957C91}"/>
              </a:ext>
            </a:extLst>
          </p:cNvPr>
          <p:cNvSpPr/>
          <p:nvPr/>
        </p:nvSpPr>
        <p:spPr>
          <a:xfrm>
            <a:off x="11566970" y="6296573"/>
            <a:ext cx="88045" cy="123683"/>
          </a:xfrm>
          <a:custGeom>
            <a:avLst/>
            <a:gdLst/>
            <a:ahLst/>
            <a:cxnLst/>
            <a:rect l="0" t="0" r="0" b="0"/>
            <a:pathLst>
              <a:path w="916304" h="1290142">
                <a:moveTo>
                  <a:pt x="448310" y="1290142"/>
                </a:moveTo>
                <a:cubicBezTo>
                  <a:pt x="328041" y="1290142"/>
                  <a:pt x="161924" y="1272540"/>
                  <a:pt x="50546" y="1242021"/>
                </a:cubicBezTo>
                <a:cubicBezTo>
                  <a:pt x="24129" y="1235481"/>
                  <a:pt x="8889" y="1217967"/>
                  <a:pt x="8889" y="1191767"/>
                </a:cubicBezTo>
                <a:lnTo>
                  <a:pt x="8889" y="1014717"/>
                </a:lnTo>
                <a:cubicBezTo>
                  <a:pt x="8889" y="992733"/>
                  <a:pt x="24129" y="973048"/>
                  <a:pt x="50546" y="973048"/>
                </a:cubicBezTo>
                <a:cubicBezTo>
                  <a:pt x="52704" y="973048"/>
                  <a:pt x="56896" y="973048"/>
                  <a:pt x="59182" y="973048"/>
                </a:cubicBezTo>
                <a:cubicBezTo>
                  <a:pt x="177165" y="988377"/>
                  <a:pt x="360934" y="1003655"/>
                  <a:pt x="431038" y="1003655"/>
                </a:cubicBezTo>
                <a:cubicBezTo>
                  <a:pt x="535940" y="1003655"/>
                  <a:pt x="559816" y="975321"/>
                  <a:pt x="559816" y="918425"/>
                </a:cubicBezTo>
                <a:cubicBezTo>
                  <a:pt x="559816" y="885532"/>
                  <a:pt x="540258" y="861618"/>
                  <a:pt x="479044" y="826642"/>
                </a:cubicBezTo>
                <a:lnTo>
                  <a:pt x="194691" y="662584"/>
                </a:lnTo>
                <a:cubicBezTo>
                  <a:pt x="72136" y="592632"/>
                  <a:pt x="0" y="481012"/>
                  <a:pt x="0" y="338886"/>
                </a:cubicBezTo>
                <a:cubicBezTo>
                  <a:pt x="0" y="118071"/>
                  <a:pt x="146431" y="0"/>
                  <a:pt x="448310" y="0"/>
                </a:cubicBezTo>
                <a:cubicBezTo>
                  <a:pt x="621029" y="0"/>
                  <a:pt x="726059" y="21983"/>
                  <a:pt x="837565" y="50253"/>
                </a:cubicBezTo>
                <a:cubicBezTo>
                  <a:pt x="863853" y="56959"/>
                  <a:pt x="879094" y="74371"/>
                  <a:pt x="879094" y="100660"/>
                </a:cubicBezTo>
                <a:lnTo>
                  <a:pt x="879094" y="277761"/>
                </a:lnTo>
                <a:cubicBezTo>
                  <a:pt x="879094" y="303910"/>
                  <a:pt x="863855" y="319239"/>
                  <a:pt x="842010" y="319239"/>
                </a:cubicBezTo>
                <a:cubicBezTo>
                  <a:pt x="839723" y="319239"/>
                  <a:pt x="837565" y="319239"/>
                  <a:pt x="835533" y="319239"/>
                </a:cubicBezTo>
                <a:cubicBezTo>
                  <a:pt x="771906" y="310553"/>
                  <a:pt x="583945" y="290918"/>
                  <a:pt x="472440" y="290918"/>
                </a:cubicBezTo>
                <a:cubicBezTo>
                  <a:pt x="387224" y="290918"/>
                  <a:pt x="356489" y="303910"/>
                  <a:pt x="356489" y="354266"/>
                </a:cubicBezTo>
                <a:cubicBezTo>
                  <a:pt x="356489" y="387108"/>
                  <a:pt x="380492" y="404520"/>
                  <a:pt x="424434" y="430809"/>
                </a:cubicBezTo>
                <a:lnTo>
                  <a:pt x="695451" y="586041"/>
                </a:lnTo>
                <a:cubicBezTo>
                  <a:pt x="876935" y="690867"/>
                  <a:pt x="916304" y="804722"/>
                  <a:pt x="916304" y="922743"/>
                </a:cubicBezTo>
                <a:cubicBezTo>
                  <a:pt x="916304" y="1128420"/>
                  <a:pt x="767461" y="1290141"/>
                  <a:pt x="448310" y="129014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4" name="Freeform 144">
            <a:extLst>
              <a:ext uri="{FF2B5EF4-FFF2-40B4-BE49-F238E27FC236}">
                <a16:creationId xmlns:a16="http://schemas.microsoft.com/office/drawing/2014/main" id="{AEA68D39-232D-5E72-F23C-9312FD9CD89F}"/>
              </a:ext>
            </a:extLst>
          </p:cNvPr>
          <p:cNvSpPr/>
          <p:nvPr/>
        </p:nvSpPr>
        <p:spPr>
          <a:xfrm>
            <a:off x="11569081" y="6255067"/>
            <a:ext cx="83823" cy="31228"/>
          </a:xfrm>
          <a:custGeom>
            <a:avLst/>
            <a:gdLst/>
            <a:ahLst/>
            <a:cxnLst/>
            <a:rect l="0" t="0" r="0" b="0"/>
            <a:pathLst>
              <a:path w="872363" h="325742">
                <a:moveTo>
                  <a:pt x="863728" y="37210"/>
                </a:moveTo>
                <a:lnTo>
                  <a:pt x="669164" y="293052"/>
                </a:lnTo>
                <a:cubicBezTo>
                  <a:pt x="649479" y="317106"/>
                  <a:pt x="640716" y="325742"/>
                  <a:pt x="610109" y="325742"/>
                </a:cubicBezTo>
                <a:lnTo>
                  <a:pt x="260223" y="325742"/>
                </a:lnTo>
                <a:cubicBezTo>
                  <a:pt x="229616" y="325742"/>
                  <a:pt x="220854" y="319341"/>
                  <a:pt x="201168" y="293052"/>
                </a:cubicBezTo>
                <a:lnTo>
                  <a:pt x="8763" y="37210"/>
                </a:lnTo>
                <a:cubicBezTo>
                  <a:pt x="2158" y="28536"/>
                  <a:pt x="0" y="21882"/>
                  <a:pt x="0" y="15430"/>
                </a:cubicBezTo>
                <a:cubicBezTo>
                  <a:pt x="0" y="6603"/>
                  <a:pt x="6604" y="0"/>
                  <a:pt x="19685" y="0"/>
                </a:cubicBezTo>
                <a:lnTo>
                  <a:pt x="244982" y="0"/>
                </a:lnTo>
                <a:cubicBezTo>
                  <a:pt x="273303" y="0"/>
                  <a:pt x="279780" y="6603"/>
                  <a:pt x="297433" y="26199"/>
                </a:cubicBezTo>
                <a:lnTo>
                  <a:pt x="435228" y="179349"/>
                </a:lnTo>
                <a:lnTo>
                  <a:pt x="575055" y="26199"/>
                </a:lnTo>
                <a:cubicBezTo>
                  <a:pt x="592454" y="6603"/>
                  <a:pt x="599058" y="0"/>
                  <a:pt x="627506" y="0"/>
                </a:cubicBezTo>
                <a:lnTo>
                  <a:pt x="852931" y="0"/>
                </a:lnTo>
                <a:cubicBezTo>
                  <a:pt x="865886" y="0"/>
                  <a:pt x="872363" y="6603"/>
                  <a:pt x="872363" y="15430"/>
                </a:cubicBezTo>
                <a:cubicBezTo>
                  <a:pt x="872363" y="21882"/>
                  <a:pt x="870203" y="28537"/>
                  <a:pt x="863726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5" name="Freeform 145">
            <a:extLst>
              <a:ext uri="{FF2B5EF4-FFF2-40B4-BE49-F238E27FC236}">
                <a16:creationId xmlns:a16="http://schemas.microsoft.com/office/drawing/2014/main" id="{712337D8-1B3E-1CF8-B866-802596C223AE}"/>
              </a:ext>
            </a:extLst>
          </p:cNvPr>
          <p:cNvSpPr/>
          <p:nvPr/>
        </p:nvSpPr>
        <p:spPr>
          <a:xfrm>
            <a:off x="11685327" y="6272480"/>
            <a:ext cx="77123" cy="147777"/>
          </a:xfrm>
          <a:custGeom>
            <a:avLst/>
            <a:gdLst/>
            <a:ahLst/>
            <a:cxnLst/>
            <a:rect l="0" t="0" r="0" b="0"/>
            <a:pathLst>
              <a:path w="802640" h="1541463">
                <a:moveTo>
                  <a:pt x="760857" y="1523861"/>
                </a:moveTo>
                <a:cubicBezTo>
                  <a:pt x="695452" y="1534872"/>
                  <a:pt x="651764" y="1541463"/>
                  <a:pt x="588264" y="1541463"/>
                </a:cubicBezTo>
                <a:cubicBezTo>
                  <a:pt x="347853" y="1541463"/>
                  <a:pt x="220980" y="1478065"/>
                  <a:pt x="220980" y="1167512"/>
                </a:cubicBezTo>
                <a:lnTo>
                  <a:pt x="220980" y="533401"/>
                </a:lnTo>
                <a:lnTo>
                  <a:pt x="45974" y="504978"/>
                </a:lnTo>
                <a:cubicBezTo>
                  <a:pt x="22097" y="500609"/>
                  <a:pt x="0" y="483045"/>
                  <a:pt x="0" y="459093"/>
                </a:cubicBezTo>
                <a:lnTo>
                  <a:pt x="0" y="314770"/>
                </a:lnTo>
                <a:cubicBezTo>
                  <a:pt x="0" y="290716"/>
                  <a:pt x="22097" y="268936"/>
                  <a:pt x="45974" y="268936"/>
                </a:cubicBezTo>
                <a:lnTo>
                  <a:pt x="220980" y="268936"/>
                </a:lnTo>
                <a:lnTo>
                  <a:pt x="220980" y="89548"/>
                </a:lnTo>
                <a:cubicBezTo>
                  <a:pt x="220980" y="65532"/>
                  <a:pt x="240665" y="50204"/>
                  <a:pt x="264542" y="45746"/>
                </a:cubicBezTo>
                <a:lnTo>
                  <a:pt x="531623" y="0"/>
                </a:lnTo>
                <a:cubicBezTo>
                  <a:pt x="533528" y="0"/>
                  <a:pt x="535813" y="0"/>
                  <a:pt x="538100" y="0"/>
                </a:cubicBezTo>
                <a:cubicBezTo>
                  <a:pt x="559817" y="0"/>
                  <a:pt x="577343" y="15228"/>
                  <a:pt x="577343" y="37059"/>
                </a:cubicBezTo>
                <a:lnTo>
                  <a:pt x="577343" y="268936"/>
                </a:lnTo>
                <a:lnTo>
                  <a:pt x="756667" y="268936"/>
                </a:lnTo>
                <a:cubicBezTo>
                  <a:pt x="780670" y="268936"/>
                  <a:pt x="800228" y="288481"/>
                  <a:pt x="800228" y="312636"/>
                </a:cubicBezTo>
                <a:lnTo>
                  <a:pt x="800228" y="489751"/>
                </a:lnTo>
                <a:cubicBezTo>
                  <a:pt x="800228" y="513703"/>
                  <a:pt x="780670" y="533401"/>
                  <a:pt x="756667" y="533401"/>
                </a:cubicBezTo>
                <a:lnTo>
                  <a:pt x="577343" y="533401"/>
                </a:lnTo>
                <a:lnTo>
                  <a:pt x="577343" y="1169747"/>
                </a:lnTo>
                <a:cubicBezTo>
                  <a:pt x="577343" y="1257161"/>
                  <a:pt x="584074" y="1272490"/>
                  <a:pt x="649732" y="1272490"/>
                </a:cubicBezTo>
                <a:lnTo>
                  <a:pt x="756667" y="1272490"/>
                </a:lnTo>
                <a:cubicBezTo>
                  <a:pt x="785114" y="1272490"/>
                  <a:pt x="802640" y="1285685"/>
                  <a:pt x="802640" y="1309688"/>
                </a:cubicBezTo>
                <a:lnTo>
                  <a:pt x="802640" y="1480198"/>
                </a:lnTo>
                <a:cubicBezTo>
                  <a:pt x="802640" y="1501978"/>
                  <a:pt x="787274" y="1519543"/>
                  <a:pt x="760857" y="152386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46" name="Freeform 146">
            <a:extLst>
              <a:ext uri="{FF2B5EF4-FFF2-40B4-BE49-F238E27FC236}">
                <a16:creationId xmlns:a16="http://schemas.microsoft.com/office/drawing/2014/main" id="{AFDB5826-464A-9E67-C2D1-3C8DCC02263A}"/>
              </a:ext>
            </a:extLst>
          </p:cNvPr>
          <p:cNvSpPr/>
          <p:nvPr/>
        </p:nvSpPr>
        <p:spPr>
          <a:xfrm>
            <a:off x="11807431" y="6255067"/>
            <a:ext cx="83835" cy="31228"/>
          </a:xfrm>
          <a:custGeom>
            <a:avLst/>
            <a:gdLst/>
            <a:ahLst/>
            <a:cxnLst/>
            <a:rect l="0" t="0" r="0" b="0"/>
            <a:pathLst>
              <a:path w="872491" h="325742">
                <a:moveTo>
                  <a:pt x="863854" y="37210"/>
                </a:moveTo>
                <a:lnTo>
                  <a:pt x="669291" y="293052"/>
                </a:lnTo>
                <a:cubicBezTo>
                  <a:pt x="649605" y="317106"/>
                  <a:pt x="640716" y="325742"/>
                  <a:pt x="610108" y="325742"/>
                </a:cubicBezTo>
                <a:lnTo>
                  <a:pt x="260350" y="325742"/>
                </a:lnTo>
                <a:cubicBezTo>
                  <a:pt x="229742" y="325742"/>
                  <a:pt x="221107" y="319341"/>
                  <a:pt x="201422" y="293052"/>
                </a:cubicBezTo>
                <a:lnTo>
                  <a:pt x="8889" y="37210"/>
                </a:lnTo>
                <a:cubicBezTo>
                  <a:pt x="2285" y="28536"/>
                  <a:pt x="0" y="21882"/>
                  <a:pt x="0" y="15430"/>
                </a:cubicBezTo>
                <a:cubicBezTo>
                  <a:pt x="0" y="6603"/>
                  <a:pt x="6731" y="0"/>
                  <a:pt x="19685" y="0"/>
                </a:cubicBezTo>
                <a:lnTo>
                  <a:pt x="244983" y="0"/>
                </a:lnTo>
                <a:cubicBezTo>
                  <a:pt x="273431" y="0"/>
                  <a:pt x="279908" y="6603"/>
                  <a:pt x="297561" y="26199"/>
                </a:cubicBezTo>
                <a:lnTo>
                  <a:pt x="435356" y="179349"/>
                </a:lnTo>
                <a:lnTo>
                  <a:pt x="575183" y="26199"/>
                </a:lnTo>
                <a:cubicBezTo>
                  <a:pt x="592709" y="6603"/>
                  <a:pt x="599314" y="0"/>
                  <a:pt x="627634" y="0"/>
                </a:cubicBezTo>
                <a:lnTo>
                  <a:pt x="852805" y="0"/>
                </a:lnTo>
                <a:cubicBezTo>
                  <a:pt x="866141" y="0"/>
                  <a:pt x="872491" y="6603"/>
                  <a:pt x="872491" y="15430"/>
                </a:cubicBezTo>
                <a:cubicBezTo>
                  <a:pt x="872491" y="21882"/>
                  <a:pt x="870458" y="28537"/>
                  <a:pt x="863854" y="3721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47" name="Picture 147">
            <a:extLst>
              <a:ext uri="{FF2B5EF4-FFF2-40B4-BE49-F238E27FC236}">
                <a16:creationId xmlns:a16="http://schemas.microsoft.com/office/drawing/2014/main" id="{8DB7DCE8-F468-A72F-A848-E5ACE6FA351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6749" y="6288106"/>
            <a:ext cx="121989" cy="140616"/>
          </a:xfrm>
          <a:prstGeom prst="rect">
            <a:avLst/>
          </a:prstGeom>
          <a:noFill/>
        </p:spPr>
      </p:pic>
      <p:pic>
        <p:nvPicPr>
          <p:cNvPr id="148" name="Picture 148">
            <a:extLst>
              <a:ext uri="{FF2B5EF4-FFF2-40B4-BE49-F238E27FC236}">
                <a16:creationId xmlns:a16="http://schemas.microsoft.com/office/drawing/2014/main" id="{EB0456AA-348D-D9BE-20B0-4B95567B9783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4831" y="6433567"/>
            <a:ext cx="132091" cy="174574"/>
          </a:xfrm>
          <a:prstGeom prst="rect">
            <a:avLst/>
          </a:prstGeom>
          <a:noFill/>
        </p:spPr>
      </p:pic>
      <p:sp>
        <p:nvSpPr>
          <p:cNvPr id="149" name="Freeform 149">
            <a:extLst>
              <a:ext uri="{FF2B5EF4-FFF2-40B4-BE49-F238E27FC236}">
                <a16:creationId xmlns:a16="http://schemas.microsoft.com/office/drawing/2014/main" id="{6F6E0945-497C-63DA-AC85-7525377709E5}"/>
              </a:ext>
            </a:extLst>
          </p:cNvPr>
          <p:cNvSpPr/>
          <p:nvPr/>
        </p:nvSpPr>
        <p:spPr>
          <a:xfrm>
            <a:off x="11274813" y="6477889"/>
            <a:ext cx="65987" cy="121786"/>
          </a:xfrm>
          <a:custGeom>
            <a:avLst/>
            <a:gdLst/>
            <a:ahLst/>
            <a:cxnLst/>
            <a:rect l="0" t="0" r="0" b="0"/>
            <a:pathLst>
              <a:path w="686739" h="1270355">
                <a:moveTo>
                  <a:pt x="653999" y="292951"/>
                </a:moveTo>
                <a:lnTo>
                  <a:pt x="636384" y="292951"/>
                </a:lnTo>
                <a:cubicBezTo>
                  <a:pt x="529183" y="292951"/>
                  <a:pt x="435165" y="325691"/>
                  <a:pt x="354355" y="369595"/>
                </a:cubicBezTo>
                <a:lnTo>
                  <a:pt x="354355" y="1224458"/>
                </a:lnTo>
                <a:cubicBezTo>
                  <a:pt x="354355" y="1248524"/>
                  <a:pt x="334607" y="1270355"/>
                  <a:pt x="310553" y="1270355"/>
                </a:cubicBezTo>
                <a:lnTo>
                  <a:pt x="45885" y="1270355"/>
                </a:lnTo>
                <a:cubicBezTo>
                  <a:pt x="21818" y="1270355"/>
                  <a:pt x="0" y="1248524"/>
                  <a:pt x="0" y="1224458"/>
                </a:cubicBezTo>
                <a:lnTo>
                  <a:pt x="0" y="61265"/>
                </a:lnTo>
                <a:cubicBezTo>
                  <a:pt x="0" y="37058"/>
                  <a:pt x="19597" y="17361"/>
                  <a:pt x="43802" y="17361"/>
                </a:cubicBezTo>
                <a:lnTo>
                  <a:pt x="303847" y="17361"/>
                </a:lnTo>
                <a:cubicBezTo>
                  <a:pt x="328066" y="17361"/>
                  <a:pt x="347751" y="37058"/>
                  <a:pt x="347751" y="61265"/>
                </a:cubicBezTo>
                <a:lnTo>
                  <a:pt x="347751" y="104927"/>
                </a:lnTo>
                <a:cubicBezTo>
                  <a:pt x="428624" y="37059"/>
                  <a:pt x="537857" y="0"/>
                  <a:pt x="642937" y="0"/>
                </a:cubicBezTo>
                <a:cubicBezTo>
                  <a:pt x="667143" y="0"/>
                  <a:pt x="686739" y="19596"/>
                  <a:pt x="686739" y="43663"/>
                </a:cubicBezTo>
                <a:lnTo>
                  <a:pt x="686739" y="251371"/>
                </a:lnTo>
                <a:cubicBezTo>
                  <a:pt x="686739" y="270967"/>
                  <a:pt x="673595" y="292951"/>
                  <a:pt x="653998" y="292951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0" name="Picture 150">
            <a:extLst>
              <a:ext uri="{FF2B5EF4-FFF2-40B4-BE49-F238E27FC236}">
                <a16:creationId xmlns:a16="http://schemas.microsoft.com/office/drawing/2014/main" id="{0984BC10-8E50-40E3-F9E9-FD176EE9ED29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5710" y="6469422"/>
            <a:ext cx="114010" cy="140598"/>
          </a:xfrm>
          <a:prstGeom prst="rect">
            <a:avLst/>
          </a:prstGeom>
          <a:noFill/>
        </p:spPr>
      </p:pic>
      <p:sp>
        <p:nvSpPr>
          <p:cNvPr id="151" name="Freeform 151">
            <a:extLst>
              <a:ext uri="{FF2B5EF4-FFF2-40B4-BE49-F238E27FC236}">
                <a16:creationId xmlns:a16="http://schemas.microsoft.com/office/drawing/2014/main" id="{CC3D2EF7-7E5F-24F4-D3D4-F5397B4A7F45}"/>
              </a:ext>
            </a:extLst>
          </p:cNvPr>
          <p:cNvSpPr/>
          <p:nvPr/>
        </p:nvSpPr>
        <p:spPr>
          <a:xfrm>
            <a:off x="11521672" y="6438886"/>
            <a:ext cx="103396" cy="160789"/>
          </a:xfrm>
          <a:custGeom>
            <a:avLst/>
            <a:gdLst/>
            <a:ahLst/>
            <a:cxnLst/>
            <a:rect l="0" t="0" r="0" b="0"/>
            <a:pathLst>
              <a:path w="1076071" h="1677200">
                <a:moveTo>
                  <a:pt x="1030096" y="1677200"/>
                </a:moveTo>
                <a:lnTo>
                  <a:pt x="765555" y="1677200"/>
                </a:lnTo>
                <a:cubicBezTo>
                  <a:pt x="741425" y="1677200"/>
                  <a:pt x="721868" y="1655369"/>
                  <a:pt x="721868" y="1631303"/>
                </a:cubicBezTo>
                <a:lnTo>
                  <a:pt x="721868" y="903186"/>
                </a:lnTo>
                <a:cubicBezTo>
                  <a:pt x="721868" y="749897"/>
                  <a:pt x="693293" y="699796"/>
                  <a:pt x="560070" y="699796"/>
                </a:cubicBezTo>
                <a:cubicBezTo>
                  <a:pt x="496443" y="699796"/>
                  <a:pt x="428879" y="730301"/>
                  <a:pt x="354457" y="769735"/>
                </a:cubicBezTo>
                <a:lnTo>
                  <a:pt x="354457" y="1631303"/>
                </a:lnTo>
                <a:cubicBezTo>
                  <a:pt x="354457" y="1655369"/>
                  <a:pt x="334645" y="1677200"/>
                  <a:pt x="310642" y="1677200"/>
                </a:cubicBezTo>
                <a:lnTo>
                  <a:pt x="46037" y="1677200"/>
                </a:lnTo>
                <a:cubicBezTo>
                  <a:pt x="21970" y="1677200"/>
                  <a:pt x="0" y="1655369"/>
                  <a:pt x="0" y="1631303"/>
                </a:cubicBezTo>
                <a:lnTo>
                  <a:pt x="0" y="43752"/>
                </a:lnTo>
                <a:cubicBezTo>
                  <a:pt x="0" y="19698"/>
                  <a:pt x="19736" y="0"/>
                  <a:pt x="43942" y="0"/>
                </a:cubicBezTo>
                <a:lnTo>
                  <a:pt x="310642" y="0"/>
                </a:lnTo>
                <a:cubicBezTo>
                  <a:pt x="334645" y="0"/>
                  <a:pt x="354457" y="19698"/>
                  <a:pt x="354457" y="43752"/>
                </a:cubicBezTo>
                <a:lnTo>
                  <a:pt x="354457" y="505321"/>
                </a:lnTo>
                <a:cubicBezTo>
                  <a:pt x="466090" y="433147"/>
                  <a:pt x="557911" y="406845"/>
                  <a:pt x="688975" y="406845"/>
                </a:cubicBezTo>
                <a:cubicBezTo>
                  <a:pt x="1005967" y="406845"/>
                  <a:pt x="1076071" y="627609"/>
                  <a:pt x="1076071" y="903186"/>
                </a:cubicBezTo>
                <a:lnTo>
                  <a:pt x="1076071" y="1631303"/>
                </a:lnTo>
                <a:cubicBezTo>
                  <a:pt x="1076071" y="1655369"/>
                  <a:pt x="1054100" y="1677200"/>
                  <a:pt x="1030097" y="1677200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pic>
        <p:nvPicPr>
          <p:cNvPr id="152" name="Picture 152">
            <a:extLst>
              <a:ext uri="{FF2B5EF4-FFF2-40B4-BE49-F238E27FC236}">
                <a16:creationId xmlns:a16="http://schemas.microsoft.com/office/drawing/2014/main" id="{D96C21D5-11DD-C06D-959E-8EE751CFB02F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4407" y="6469422"/>
            <a:ext cx="114021" cy="140598"/>
          </a:xfrm>
          <a:prstGeom prst="rect">
            <a:avLst/>
          </a:prstGeom>
          <a:noFill/>
        </p:spPr>
      </p:pic>
      <p:sp>
        <p:nvSpPr>
          <p:cNvPr id="153" name="Freeform 153">
            <a:extLst>
              <a:ext uri="{FF2B5EF4-FFF2-40B4-BE49-F238E27FC236}">
                <a16:creationId xmlns:a16="http://schemas.microsoft.com/office/drawing/2014/main" id="{BB341BC6-3750-F141-F7A2-91FA6E803682}"/>
              </a:ext>
            </a:extLst>
          </p:cNvPr>
          <p:cNvSpPr/>
          <p:nvPr/>
        </p:nvSpPr>
        <p:spPr>
          <a:xfrm>
            <a:off x="10718667" y="6279171"/>
            <a:ext cx="79559" cy="45819"/>
          </a:xfrm>
          <a:custGeom>
            <a:avLst/>
            <a:gdLst/>
            <a:ahLst/>
            <a:cxnLst/>
            <a:rect l="0" t="0" r="0" b="0"/>
            <a:pathLst>
              <a:path w="827989" h="477939">
                <a:moveTo>
                  <a:pt x="230442" y="457899"/>
                </a:moveTo>
                <a:cubicBezTo>
                  <a:pt x="45301" y="477939"/>
                  <a:pt x="0" y="384125"/>
                  <a:pt x="116536" y="258217"/>
                </a:cubicBezTo>
                <a:cubicBezTo>
                  <a:pt x="224041" y="142482"/>
                  <a:pt x="434340" y="39942"/>
                  <a:pt x="595313" y="20003"/>
                </a:cubicBezTo>
                <a:cubicBezTo>
                  <a:pt x="757784" y="0"/>
                  <a:pt x="827989" y="70155"/>
                  <a:pt x="744296" y="185687"/>
                </a:cubicBezTo>
                <a:cubicBezTo>
                  <a:pt x="652768" y="311455"/>
                  <a:pt x="418364" y="438062"/>
                  <a:pt x="230442" y="457899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4" name="Freeform 154">
            <a:extLst>
              <a:ext uri="{FF2B5EF4-FFF2-40B4-BE49-F238E27FC236}">
                <a16:creationId xmlns:a16="http://schemas.microsoft.com/office/drawing/2014/main" id="{9CA50282-E3D0-6D85-8D71-61AB7E33C33B}"/>
              </a:ext>
            </a:extLst>
          </p:cNvPr>
          <p:cNvSpPr/>
          <p:nvPr/>
        </p:nvSpPr>
        <p:spPr>
          <a:xfrm>
            <a:off x="10475818" y="6460269"/>
            <a:ext cx="177315" cy="143129"/>
          </a:xfrm>
          <a:custGeom>
            <a:avLst/>
            <a:gdLst/>
            <a:ahLst/>
            <a:cxnLst/>
            <a:rect l="0" t="0" r="0" b="0"/>
            <a:pathLst>
              <a:path w="1845361" h="1492987">
                <a:moveTo>
                  <a:pt x="327521" y="1492250"/>
                </a:moveTo>
                <a:cubicBezTo>
                  <a:pt x="0" y="1491501"/>
                  <a:pt x="113158" y="1090651"/>
                  <a:pt x="508343" y="665506"/>
                </a:cubicBezTo>
                <a:cubicBezTo>
                  <a:pt x="847814" y="300127"/>
                  <a:pt x="1296340" y="29515"/>
                  <a:pt x="1556093" y="15367"/>
                </a:cubicBezTo>
                <a:cubicBezTo>
                  <a:pt x="1820711" y="0"/>
                  <a:pt x="1845361" y="254737"/>
                  <a:pt x="1570584" y="632765"/>
                </a:cubicBezTo>
                <a:cubicBezTo>
                  <a:pt x="1248461" y="1074535"/>
                  <a:pt x="663766" y="1492987"/>
                  <a:pt x="327521" y="1492250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5" name="Freeform 155">
            <a:extLst>
              <a:ext uri="{FF2B5EF4-FFF2-40B4-BE49-F238E27FC236}">
                <a16:creationId xmlns:a16="http://schemas.microsoft.com/office/drawing/2014/main" id="{1D642728-2F27-9F66-A27B-453FE78C0901}"/>
              </a:ext>
            </a:extLst>
          </p:cNvPr>
          <p:cNvSpPr/>
          <p:nvPr/>
        </p:nvSpPr>
        <p:spPr>
          <a:xfrm>
            <a:off x="10650145" y="6452230"/>
            <a:ext cx="158344" cy="151629"/>
          </a:xfrm>
          <a:custGeom>
            <a:avLst/>
            <a:gdLst/>
            <a:ahLst/>
            <a:cxnLst/>
            <a:rect l="0" t="0" r="0" b="0"/>
            <a:pathLst>
              <a:path w="1647926" h="1581645">
                <a:moveTo>
                  <a:pt x="411061" y="1580655"/>
                </a:moveTo>
                <a:cubicBezTo>
                  <a:pt x="31102" y="1579905"/>
                  <a:pt x="0" y="1150442"/>
                  <a:pt x="282778" y="699744"/>
                </a:cubicBezTo>
                <a:cubicBezTo>
                  <a:pt x="523380" y="316509"/>
                  <a:pt x="924420" y="32842"/>
                  <a:pt x="1214437" y="16967"/>
                </a:cubicBezTo>
                <a:cubicBezTo>
                  <a:pt x="1511694" y="0"/>
                  <a:pt x="1647926" y="265163"/>
                  <a:pt x="1491602" y="662140"/>
                </a:cubicBezTo>
                <a:cubicBezTo>
                  <a:pt x="1306957" y="1132091"/>
                  <a:pt x="803224" y="1581645"/>
                  <a:pt x="411061" y="1580655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6" name="Freeform 156">
            <a:extLst>
              <a:ext uri="{FF2B5EF4-FFF2-40B4-BE49-F238E27FC236}">
                <a16:creationId xmlns:a16="http://schemas.microsoft.com/office/drawing/2014/main" id="{F1D34569-E77B-40E9-7684-4EFC8604C7CE}"/>
              </a:ext>
            </a:extLst>
          </p:cNvPr>
          <p:cNvSpPr/>
          <p:nvPr/>
        </p:nvSpPr>
        <p:spPr>
          <a:xfrm>
            <a:off x="10911828" y="6257390"/>
            <a:ext cx="72813" cy="45909"/>
          </a:xfrm>
          <a:custGeom>
            <a:avLst/>
            <a:gdLst/>
            <a:ahLst/>
            <a:cxnLst/>
            <a:rect l="0" t="0" r="0" b="0"/>
            <a:pathLst>
              <a:path w="757783" h="478879">
                <a:moveTo>
                  <a:pt x="357835" y="456502"/>
                </a:moveTo>
                <a:cubicBezTo>
                  <a:pt x="141884" y="478879"/>
                  <a:pt x="0" y="387198"/>
                  <a:pt x="34289" y="262878"/>
                </a:cubicBezTo>
                <a:cubicBezTo>
                  <a:pt x="65544" y="149225"/>
                  <a:pt x="236143" y="45593"/>
                  <a:pt x="419201" y="23064"/>
                </a:cubicBezTo>
                <a:cubicBezTo>
                  <a:pt x="604888" y="0"/>
                  <a:pt x="757783" y="66421"/>
                  <a:pt x="757783" y="179337"/>
                </a:cubicBezTo>
                <a:cubicBezTo>
                  <a:pt x="757783" y="303759"/>
                  <a:pt x="576961" y="432740"/>
                  <a:pt x="357834" y="456502"/>
                </a:cubicBezTo>
              </a:path>
            </a:pathLst>
          </a:custGeom>
          <a:solidFill>
            <a:srgbClr val="ED1834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157" name="Freeform 157">
            <a:extLst>
              <a:ext uri="{FF2B5EF4-FFF2-40B4-BE49-F238E27FC236}">
                <a16:creationId xmlns:a16="http://schemas.microsoft.com/office/drawing/2014/main" id="{DEC992E5-D8C2-9E76-A111-FBCDBF7C4BAE}"/>
              </a:ext>
            </a:extLst>
          </p:cNvPr>
          <p:cNvSpPr/>
          <p:nvPr/>
        </p:nvSpPr>
        <p:spPr>
          <a:xfrm>
            <a:off x="10637894" y="6268627"/>
            <a:ext cx="346747" cy="335865"/>
          </a:xfrm>
          <a:custGeom>
            <a:avLst/>
            <a:gdLst/>
            <a:ahLst/>
            <a:cxnLst/>
            <a:rect l="0" t="0" r="0" b="0"/>
            <a:pathLst>
              <a:path w="3608680" h="3503422">
                <a:moveTo>
                  <a:pt x="2996007" y="1839316"/>
                </a:moveTo>
                <a:cubicBezTo>
                  <a:pt x="2950668" y="1842745"/>
                  <a:pt x="2904376" y="1850924"/>
                  <a:pt x="2858148" y="1863573"/>
                </a:cubicBezTo>
                <a:cubicBezTo>
                  <a:pt x="2735555" y="1892846"/>
                  <a:pt x="2596058" y="1850924"/>
                  <a:pt x="2334616" y="1586853"/>
                </a:cubicBezTo>
                <a:cubicBezTo>
                  <a:pt x="2069301" y="1319569"/>
                  <a:pt x="2125765" y="1198169"/>
                  <a:pt x="2149920" y="1151294"/>
                </a:cubicBezTo>
                <a:cubicBezTo>
                  <a:pt x="2178444" y="1094728"/>
                  <a:pt x="2334616" y="1069137"/>
                  <a:pt x="2433435" y="1067601"/>
                </a:cubicBezTo>
                <a:cubicBezTo>
                  <a:pt x="2529092" y="1066953"/>
                  <a:pt x="2640610" y="1073303"/>
                  <a:pt x="2655837" y="1129615"/>
                </a:cubicBezTo>
                <a:cubicBezTo>
                  <a:pt x="2694877" y="1270699"/>
                  <a:pt x="2847823" y="1367930"/>
                  <a:pt x="3065514" y="1352157"/>
                </a:cubicBezTo>
                <a:cubicBezTo>
                  <a:pt x="3362617" y="1330529"/>
                  <a:pt x="3608680" y="1111555"/>
                  <a:pt x="3608680" y="889851"/>
                </a:cubicBezTo>
                <a:cubicBezTo>
                  <a:pt x="3608680" y="693840"/>
                  <a:pt x="3411983" y="570459"/>
                  <a:pt x="3172917" y="594170"/>
                </a:cubicBezTo>
                <a:cubicBezTo>
                  <a:pt x="2994571" y="611785"/>
                  <a:pt x="2821534" y="708419"/>
                  <a:pt x="2724201" y="839102"/>
                </a:cubicBezTo>
                <a:cubicBezTo>
                  <a:pt x="2670226" y="910629"/>
                  <a:pt x="2582570" y="913169"/>
                  <a:pt x="2476500" y="921690"/>
                </a:cubicBezTo>
                <a:cubicBezTo>
                  <a:pt x="2365718" y="930530"/>
                  <a:pt x="2261197" y="932612"/>
                  <a:pt x="2256625" y="877989"/>
                </a:cubicBezTo>
                <a:cubicBezTo>
                  <a:pt x="2247062" y="799008"/>
                  <a:pt x="2191995" y="742658"/>
                  <a:pt x="2105279" y="720928"/>
                </a:cubicBezTo>
                <a:cubicBezTo>
                  <a:pt x="2059775" y="711594"/>
                  <a:pt x="2070850" y="625323"/>
                  <a:pt x="2105279" y="566395"/>
                </a:cubicBezTo>
                <a:cubicBezTo>
                  <a:pt x="2137169" y="512166"/>
                  <a:pt x="2168919" y="452489"/>
                  <a:pt x="2247062" y="424510"/>
                </a:cubicBezTo>
                <a:cubicBezTo>
                  <a:pt x="2394395" y="373418"/>
                  <a:pt x="2523478" y="277165"/>
                  <a:pt x="2560244" y="183261"/>
                </a:cubicBezTo>
                <a:cubicBezTo>
                  <a:pt x="2605482" y="68314"/>
                  <a:pt x="2496592" y="0"/>
                  <a:pt x="2322805" y="21184"/>
                </a:cubicBezTo>
                <a:cubicBezTo>
                  <a:pt x="2151406" y="42914"/>
                  <a:pt x="1959318" y="145657"/>
                  <a:pt x="1887639" y="260503"/>
                </a:cubicBezTo>
                <a:cubicBezTo>
                  <a:pt x="1835049" y="343294"/>
                  <a:pt x="1857528" y="412598"/>
                  <a:pt x="1936255" y="442862"/>
                </a:cubicBezTo>
                <a:cubicBezTo>
                  <a:pt x="1983232" y="462865"/>
                  <a:pt x="1976184" y="533896"/>
                  <a:pt x="1943443" y="592887"/>
                </a:cubicBezTo>
                <a:cubicBezTo>
                  <a:pt x="1910855" y="650139"/>
                  <a:pt x="1877314" y="722516"/>
                  <a:pt x="1783207" y="760019"/>
                </a:cubicBezTo>
                <a:cubicBezTo>
                  <a:pt x="1659776" y="808685"/>
                  <a:pt x="1537792" y="889102"/>
                  <a:pt x="1447699" y="985736"/>
                </a:cubicBezTo>
                <a:cubicBezTo>
                  <a:pt x="1407313" y="1030885"/>
                  <a:pt x="1295654" y="1026224"/>
                  <a:pt x="1215873" y="1026224"/>
                </a:cubicBezTo>
                <a:cubicBezTo>
                  <a:pt x="1110056" y="1026224"/>
                  <a:pt x="1046417" y="1016597"/>
                  <a:pt x="1053453" y="987819"/>
                </a:cubicBezTo>
                <a:cubicBezTo>
                  <a:pt x="1084364" y="873125"/>
                  <a:pt x="1011035" y="807886"/>
                  <a:pt x="859727" y="822224"/>
                </a:cubicBezTo>
                <a:cubicBezTo>
                  <a:pt x="661289" y="842074"/>
                  <a:pt x="372072" y="997649"/>
                  <a:pt x="196050" y="1186409"/>
                </a:cubicBezTo>
                <a:cubicBezTo>
                  <a:pt x="0" y="1397356"/>
                  <a:pt x="11951" y="1573607"/>
                  <a:pt x="249492" y="1556690"/>
                </a:cubicBezTo>
                <a:cubicBezTo>
                  <a:pt x="426339" y="1543152"/>
                  <a:pt x="718795" y="1387780"/>
                  <a:pt x="827926" y="1283348"/>
                </a:cubicBezTo>
                <a:cubicBezTo>
                  <a:pt x="893267" y="1221232"/>
                  <a:pt x="991985" y="1184669"/>
                  <a:pt x="1110806" y="1179957"/>
                </a:cubicBezTo>
                <a:cubicBezTo>
                  <a:pt x="1219899" y="1174255"/>
                  <a:pt x="1321092" y="1172121"/>
                  <a:pt x="1310932" y="1234085"/>
                </a:cubicBezTo>
                <a:cubicBezTo>
                  <a:pt x="1288351" y="1375169"/>
                  <a:pt x="1387323" y="1473746"/>
                  <a:pt x="1584122" y="1459713"/>
                </a:cubicBezTo>
                <a:cubicBezTo>
                  <a:pt x="1651749" y="1454747"/>
                  <a:pt x="1722095" y="1437437"/>
                  <a:pt x="1789506" y="1410005"/>
                </a:cubicBezTo>
                <a:cubicBezTo>
                  <a:pt x="1845373" y="1388568"/>
                  <a:pt x="1992058" y="1403007"/>
                  <a:pt x="2209000" y="1787779"/>
                </a:cubicBezTo>
                <a:cubicBezTo>
                  <a:pt x="2359178" y="2054670"/>
                  <a:pt x="2369744" y="2217789"/>
                  <a:pt x="2308327" y="2337702"/>
                </a:cubicBezTo>
                <a:cubicBezTo>
                  <a:pt x="2271865" y="2406802"/>
                  <a:pt x="2242337" y="2480069"/>
                  <a:pt x="2220913" y="2558364"/>
                </a:cubicBezTo>
                <a:cubicBezTo>
                  <a:pt x="2088553" y="3037827"/>
                  <a:pt x="2314029" y="3500692"/>
                  <a:pt x="2761006" y="3501530"/>
                </a:cubicBezTo>
                <a:cubicBezTo>
                  <a:pt x="3222283" y="3503422"/>
                  <a:pt x="3608680" y="3017495"/>
                  <a:pt x="3608680" y="2514308"/>
                </a:cubicBezTo>
                <a:cubicBezTo>
                  <a:pt x="3608680" y="2096986"/>
                  <a:pt x="3330778" y="1821256"/>
                  <a:pt x="2996006" y="1839316"/>
                </a:cubicBezTo>
              </a:path>
            </a:pathLst>
          </a:custGeom>
          <a:solidFill>
            <a:srgbClr val="064365">
              <a:alpha val="100000"/>
            </a:srgbClr>
          </a:solidFill>
          <a:ln w="182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 sz="12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B45ABDE-14CC-780C-DDE3-C4A0A66BE979}"/>
              </a:ext>
            </a:extLst>
          </p:cNvPr>
          <p:cNvSpPr txBox="1"/>
          <p:nvPr/>
        </p:nvSpPr>
        <p:spPr>
          <a:xfrm>
            <a:off x="5589327" y="4588845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cs-CZ" sz="1867">
              <a:solidFill>
                <a:srgbClr val="203755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245751-4DF0-BEF2-023A-1B8A78F0E7B9}"/>
              </a:ext>
            </a:extLst>
          </p:cNvPr>
          <p:cNvSpPr txBox="1">
            <a:spLocks/>
          </p:cNvSpPr>
          <p:nvPr/>
        </p:nvSpPr>
        <p:spPr>
          <a:xfrm>
            <a:off x="392963" y="397388"/>
            <a:ext cx="11467501" cy="773493"/>
          </a:xfrm>
          <a:prstGeom prst="roundRect">
            <a:avLst>
              <a:gd name="adj" fmla="val 8907"/>
            </a:avLst>
          </a:prstGeom>
          <a:solidFill>
            <a:srgbClr val="004A6B"/>
          </a:solidFill>
        </p:spPr>
        <p:txBody>
          <a:bodyPr vert="horz" lIns="60960" tIns="30480" rIns="60960" bIns="3048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Source Sans Pro" panose="020B0604020202020204" charset="0"/>
                <a:ea typeface="Source Sans Pr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defRPr/>
            </a:pPr>
            <a:endParaRPr lang="cs-CZ" sz="2400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r>
              <a:rPr lang="cs-CZ" sz="2933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  <a:t>	</a:t>
            </a:r>
            <a:br>
              <a:rPr lang="cs-CZ" sz="1867" b="1">
                <a:solidFill>
                  <a:srgbClr val="FFFFFF"/>
                </a:solidFill>
                <a:highlight>
                  <a:srgbClr val="004A6B"/>
                </a:highlight>
                <a:latin typeface="+mn-lt"/>
                <a:ea typeface="Source Sans Pro" panose="020B0503030403020204" pitchFamily="34" charset="0"/>
              </a:rPr>
            </a:b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>
              <a:solidFill>
                <a:srgbClr val="FFFFFF"/>
              </a:solidFill>
              <a:highlight>
                <a:srgbClr val="004A6B"/>
              </a:highlight>
              <a:latin typeface="+mn-lt"/>
              <a:ea typeface="Source Sans Pro" panose="020B0503030403020204" pitchFamily="34" charset="0"/>
            </a:endParaRPr>
          </a:p>
          <a:p>
            <a:pPr defTabSz="609630">
              <a:defRPr/>
            </a:pPr>
            <a:endParaRPr lang="cs-CZ" sz="1333" b="1">
              <a:solidFill>
                <a:srgbClr val="FFFFFF"/>
              </a:solidFill>
              <a:highlight>
                <a:srgbClr val="004A6B"/>
              </a:highlight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43679A8-CDAD-37FD-3C90-06CCB9E6A46E}"/>
              </a:ext>
            </a:extLst>
          </p:cNvPr>
          <p:cNvSpPr txBox="1"/>
          <p:nvPr/>
        </p:nvSpPr>
        <p:spPr>
          <a:xfrm>
            <a:off x="672955" y="513887"/>
            <a:ext cx="7089506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33" b="1">
                <a:solidFill>
                  <a:srgbClr val="FFFFFF"/>
                </a:solidFill>
                <a:latin typeface="Neo Sans Pro LP"/>
                <a:ea typeface="Source Sans Pro" panose="020B0503030403020204" pitchFamily="34" charset="0"/>
              </a:rPr>
              <a:t>Jak se kvalifikovat</a:t>
            </a:r>
            <a:endParaRPr lang="cs-CZ" sz="2933">
              <a:latin typeface="Neo Sans Pro LP"/>
            </a:endParaRPr>
          </a:p>
        </p:txBody>
      </p:sp>
      <p:sp>
        <p:nvSpPr>
          <p:cNvPr id="23" name="Šipka: dvojitá 22">
            <a:extLst>
              <a:ext uri="{FF2B5EF4-FFF2-40B4-BE49-F238E27FC236}">
                <a16:creationId xmlns:a16="http://schemas.microsoft.com/office/drawing/2014/main" id="{BE009766-CB5F-C509-9619-2F3DF99BCC37}"/>
              </a:ext>
            </a:extLst>
          </p:cNvPr>
          <p:cNvSpPr/>
          <p:nvPr/>
        </p:nvSpPr>
        <p:spPr>
          <a:xfrm>
            <a:off x="405075" y="1871215"/>
            <a:ext cx="3054568" cy="1040380"/>
          </a:xfrm>
          <a:prstGeom prst="chevron">
            <a:avLst/>
          </a:prstGeom>
          <a:solidFill>
            <a:srgbClr val="004A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highlight>
                <a:srgbClr val="064365"/>
              </a:highlight>
            </a:endParaRPr>
          </a:p>
        </p:txBody>
      </p:sp>
      <p:sp>
        <p:nvSpPr>
          <p:cNvPr id="31" name="Šipka: dvojitá 30">
            <a:extLst>
              <a:ext uri="{FF2B5EF4-FFF2-40B4-BE49-F238E27FC236}">
                <a16:creationId xmlns:a16="http://schemas.microsoft.com/office/drawing/2014/main" id="{643D0B90-E36C-2B11-ABE9-03EEC71B2492}"/>
              </a:ext>
            </a:extLst>
          </p:cNvPr>
          <p:cNvSpPr/>
          <p:nvPr/>
        </p:nvSpPr>
        <p:spPr>
          <a:xfrm>
            <a:off x="3149026" y="1854696"/>
            <a:ext cx="3054568" cy="1040380"/>
          </a:xfrm>
          <a:prstGeom prst="chevron">
            <a:avLst/>
          </a:prstGeom>
          <a:solidFill>
            <a:srgbClr val="006A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highlight>
                <a:srgbClr val="064365"/>
              </a:highlight>
            </a:endParaRPr>
          </a:p>
        </p:txBody>
      </p:sp>
      <p:sp>
        <p:nvSpPr>
          <p:cNvPr id="128" name="Šipka: dvojitá 127">
            <a:extLst>
              <a:ext uri="{FF2B5EF4-FFF2-40B4-BE49-F238E27FC236}">
                <a16:creationId xmlns:a16="http://schemas.microsoft.com/office/drawing/2014/main" id="{7B13270E-974F-9438-7379-D1CD9F8C0CD2}"/>
              </a:ext>
            </a:extLst>
          </p:cNvPr>
          <p:cNvSpPr/>
          <p:nvPr/>
        </p:nvSpPr>
        <p:spPr>
          <a:xfrm>
            <a:off x="5878463" y="1854696"/>
            <a:ext cx="3054568" cy="1040380"/>
          </a:xfrm>
          <a:prstGeom prst="chevron">
            <a:avLst/>
          </a:prstGeom>
          <a:solidFill>
            <a:srgbClr val="007F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highlight>
                <a:srgbClr val="064365"/>
              </a:highlight>
            </a:endParaRPr>
          </a:p>
        </p:txBody>
      </p:sp>
      <p:sp>
        <p:nvSpPr>
          <p:cNvPr id="129" name="Šipka: dvojitá 128">
            <a:extLst>
              <a:ext uri="{FF2B5EF4-FFF2-40B4-BE49-F238E27FC236}">
                <a16:creationId xmlns:a16="http://schemas.microsoft.com/office/drawing/2014/main" id="{8EBCE221-936E-94FB-8D3D-0B455940A293}"/>
              </a:ext>
            </a:extLst>
          </p:cNvPr>
          <p:cNvSpPr/>
          <p:nvPr/>
        </p:nvSpPr>
        <p:spPr>
          <a:xfrm>
            <a:off x="8623781" y="1845721"/>
            <a:ext cx="3054568" cy="1040380"/>
          </a:xfrm>
          <a:prstGeom prst="chevron">
            <a:avLst/>
          </a:prstGeom>
          <a:solidFill>
            <a:srgbClr val="009F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highlight>
                <a:srgbClr val="064365"/>
              </a:highlight>
            </a:endParaRPr>
          </a:p>
        </p:txBody>
      </p:sp>
      <p:sp>
        <p:nvSpPr>
          <p:cNvPr id="134" name="TextovéPole 133">
            <a:extLst>
              <a:ext uri="{FF2B5EF4-FFF2-40B4-BE49-F238E27FC236}">
                <a16:creationId xmlns:a16="http://schemas.microsoft.com/office/drawing/2014/main" id="{20C7B9DB-0668-0F4C-1373-1395E87E0262}"/>
              </a:ext>
            </a:extLst>
          </p:cNvPr>
          <p:cNvSpPr txBox="1"/>
          <p:nvPr/>
        </p:nvSpPr>
        <p:spPr>
          <a:xfrm>
            <a:off x="9138022" y="2036327"/>
            <a:ext cx="2092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cs-CZ" sz="1800" b="1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Podání žádosti a její schválení LP</a:t>
            </a:r>
            <a:endParaRPr lang="en-CZ" sz="1800" b="1" ker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5" name="TextovéPole 134">
            <a:extLst>
              <a:ext uri="{FF2B5EF4-FFF2-40B4-BE49-F238E27FC236}">
                <a16:creationId xmlns:a16="http://schemas.microsoft.com/office/drawing/2014/main" id="{D4C33DA0-9227-66C1-1109-CFCDC34C8B0A}"/>
              </a:ext>
            </a:extLst>
          </p:cNvPr>
          <p:cNvSpPr txBox="1"/>
          <p:nvPr/>
        </p:nvSpPr>
        <p:spPr>
          <a:xfrm>
            <a:off x="6381320" y="2042745"/>
            <a:ext cx="2092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cs-CZ" sz="1800" b="1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Vytvoření žádosti </a:t>
            </a:r>
            <a:br>
              <a:rPr lang="cs-CZ" sz="1800" b="1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cs-CZ" sz="1800" b="1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o založení</a:t>
            </a:r>
            <a:endParaRPr lang="en-CZ" sz="1800" b="1" ker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7" name="TextovéPole 136">
            <a:extLst>
              <a:ext uri="{FF2B5EF4-FFF2-40B4-BE49-F238E27FC236}">
                <a16:creationId xmlns:a16="http://schemas.microsoft.com/office/drawing/2014/main" id="{9D3E0C31-B1D0-EF94-A03E-90AE4D4420C7}"/>
              </a:ext>
            </a:extLst>
          </p:cNvPr>
          <p:cNvSpPr txBox="1"/>
          <p:nvPr/>
        </p:nvSpPr>
        <p:spPr>
          <a:xfrm>
            <a:off x="3664634" y="2011378"/>
            <a:ext cx="2092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cs-CZ" sz="1800" b="1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Přihlášení do SK </a:t>
            </a:r>
            <a:br>
              <a:rPr lang="cs-CZ" sz="1800" b="1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cs-CZ" sz="1800" b="1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a výběr kategorie</a:t>
            </a:r>
            <a:endParaRPr lang="en-CZ" sz="1800" b="1" ker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8" name="TextovéPole 137">
            <a:extLst>
              <a:ext uri="{FF2B5EF4-FFF2-40B4-BE49-F238E27FC236}">
                <a16:creationId xmlns:a16="http://schemas.microsoft.com/office/drawing/2014/main" id="{3C0A01D6-6694-EFCF-846E-8F768F1E6FC8}"/>
              </a:ext>
            </a:extLst>
          </p:cNvPr>
          <p:cNvSpPr txBox="1"/>
          <p:nvPr/>
        </p:nvSpPr>
        <p:spPr>
          <a:xfrm>
            <a:off x="964070" y="2032644"/>
            <a:ext cx="2092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cs-CZ" sz="1800" b="1" ker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Přihlášení do Tender Areny</a:t>
            </a:r>
            <a:endParaRPr lang="en-CZ" sz="1800" b="1" ker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9" name="TextovéPole 158">
            <a:extLst>
              <a:ext uri="{FF2B5EF4-FFF2-40B4-BE49-F238E27FC236}">
                <a16:creationId xmlns:a16="http://schemas.microsoft.com/office/drawing/2014/main" id="{FD8467CA-EE8A-DB04-C9EE-29A9D3BCC7AC}"/>
              </a:ext>
            </a:extLst>
          </p:cNvPr>
          <p:cNvSpPr txBox="1"/>
          <p:nvPr/>
        </p:nvSpPr>
        <p:spPr>
          <a:xfrm>
            <a:off x="672954" y="3697363"/>
            <a:ext cx="10762546" cy="2513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4A6B"/>
                </a:solidFill>
                <a:cs typeface="Times New Roman" panose="02020603050405020304" pitchFamily="18" charset="0"/>
              </a:rPr>
              <a:t>V systému kvalifikace je k dispozici nápověda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4A6B"/>
                </a:solidFill>
                <a:cs typeface="Times New Roman" panose="02020603050405020304" pitchFamily="18" charset="0"/>
              </a:rPr>
              <a:t>Na webových stránkách systému kvalifikace najdete video návod a odpovědi na nejčastější dotazy</a:t>
            </a: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4A6B"/>
                </a:solidFill>
                <a:cs typeface="Times New Roman" panose="02020603050405020304" pitchFamily="18" charset="0"/>
              </a:rPr>
              <a:t>Ukázka podání žádosti </a:t>
            </a:r>
            <a:r>
              <a:rPr lang="cs-CZ" sz="2000">
                <a:hlinkClick r:id="rId9"/>
              </a:rPr>
              <a:t>Struktura systému kvalifikace | Systém kvalifikace</a:t>
            </a:r>
            <a:endParaRPr lang="cs-CZ" sz="2000">
              <a:solidFill>
                <a:srgbClr val="004A6B"/>
              </a:solidFill>
              <a:cs typeface="Times New Roman" panose="02020603050405020304" pitchFamily="18" charset="0"/>
            </a:endParaRPr>
          </a:p>
          <a:p>
            <a:pPr marL="482624" lvl="1" indent="-482624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  <a:buFont typeface="Arial" panose="020B0604020202020204" pitchFamily="34" charset="0"/>
              <a:buChar char="•"/>
            </a:pPr>
            <a:r>
              <a:rPr lang="cs-CZ" sz="2000">
                <a:solidFill>
                  <a:srgbClr val="004A6B"/>
                </a:solidFill>
                <a:cs typeface="Times New Roman" panose="02020603050405020304" pitchFamily="18" charset="0"/>
              </a:rPr>
              <a:t>Tým Systému kvalifikace vám zodpoví e-mailové dotazy na adrese </a:t>
            </a:r>
            <a:r>
              <a:rPr lang="cs-CZ" sz="2000">
                <a:hlinkClick r:id="rId10"/>
              </a:rPr>
              <a:t>system.kvalifikace@prg.aero </a:t>
            </a:r>
          </a:p>
          <a:p>
            <a:pPr marL="0" lvl="1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ED1834"/>
              </a:buClr>
              <a:buSzPct val="125000"/>
            </a:pPr>
            <a:endParaRPr lang="cs-CZ">
              <a:hlinkClick r:id="rId10"/>
            </a:endParaRPr>
          </a:p>
        </p:txBody>
      </p:sp>
    </p:spTree>
    <p:extLst>
      <p:ext uri="{BB962C8B-B14F-4D97-AF65-F5344CB8AC3E}">
        <p14:creationId xmlns:p14="http://schemas.microsoft.com/office/powerpoint/2010/main" val="35284530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 - šablona_CZ.pptx" id="{C9627849-22F2-4D6A-A413-10FC9F80A5CE}" vid="{46E7F897-DDE5-4533-9B7F-D393F1B7DE0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D5E3A0B9BC1F46851B10CAE8C40D50" ma:contentTypeVersion="4" ma:contentTypeDescription="Vytvoří nový dokument" ma:contentTypeScope="" ma:versionID="e33cf1bda03509d5ab8c1e63f45c3ccd">
  <xsd:schema xmlns:xsd="http://www.w3.org/2001/XMLSchema" xmlns:xs="http://www.w3.org/2001/XMLSchema" xmlns:p="http://schemas.microsoft.com/office/2006/metadata/properties" xmlns:ns2="9d2a3411-fb0b-400a-8fd3-6e3c58dc18ca" targetNamespace="http://schemas.microsoft.com/office/2006/metadata/properties" ma:root="true" ma:fieldsID="88c0352becbf38e71245abf124d30e7f" ns2:_="">
    <xsd:import namespace="9d2a3411-fb0b-400a-8fd3-6e3c58dc1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a3411-fb0b-400a-8fd3-6e3c58dc18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47B51E-0D8A-4D06-8B2C-B903E553B0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71B898-68A2-4612-8981-B0C1A2421C0B}">
  <ds:schemaRefs>
    <ds:schemaRef ds:uri="9d2a3411-fb0b-400a-8fd3-6e3c58dc18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066F7D-38CB-46DE-9F0D-B6876E690F11}">
  <ds:schemaRefs>
    <ds:schemaRef ds:uri="9d2a3411-fb0b-400a-8fd3-6e3c58dc18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LP - šablona_CZ</Template>
  <TotalTime>0</TotalTime>
  <Words>1764</Words>
  <Application>Microsoft Office PowerPoint</Application>
  <PresentationFormat>Širokoúhlá obrazovka</PresentationFormat>
  <Paragraphs>386</Paragraphs>
  <Slides>28</Slides>
  <Notes>20</Notes>
  <HiddenSlides>0</HiddenSlides>
  <MMClips>1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9" baseType="lpstr">
      <vt:lpstr>Arial</vt:lpstr>
      <vt:lpstr>Arial Unicode MS</vt:lpstr>
      <vt:lpstr>Calibri</vt:lpstr>
      <vt:lpstr>Courier New</vt:lpstr>
      <vt:lpstr>Neo Sans Pro LP</vt:lpstr>
      <vt:lpstr>Neo Sans Pro LP Medium</vt:lpstr>
      <vt:lpstr>Neo Sans Pro Medium</vt:lpstr>
      <vt:lpstr>Source Sans Pro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SOVA Tomáš</dc:creator>
  <cp:lastModifiedBy>TARABOVÁ Kateřina</cp:lastModifiedBy>
  <cp:revision>1</cp:revision>
  <cp:lastPrinted>2024-05-17T08:04:04Z</cp:lastPrinted>
  <dcterms:created xsi:type="dcterms:W3CDTF">2024-04-12T08:47:10Z</dcterms:created>
  <dcterms:modified xsi:type="dcterms:W3CDTF">2025-10-23T12:32:12Z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0x01010097D5E3A0B9BC1F46851B10CAE8C40D50</vt:lpwstr>
  </property>
  <property fmtid="{D5CDD505-2E9C-101B-9397-08002B2CF9AE}" pid="3" name="MediaServiceImageTags">
    <vt:lpwstr/>
  </property>
  <property fmtid="{D5CDD505-2E9C-101B-9397-08002B2CF9AE}" pid="4" name="MSIP_Label_c1db3b13-adc9-46f5-b4af-d21e21ed849d_Enabled">
    <vt:lpwstr>true</vt:lpwstr>
  </property>
  <property fmtid="{D5CDD505-2E9C-101B-9397-08002B2CF9AE}" pid="5" name="MSIP_Label_c1db3b13-adc9-46f5-b4af-d21e21ed849d_SetDate">
    <vt:lpwstr>2024-11-18T18:26:19Z</vt:lpwstr>
  </property>
  <property fmtid="{D5CDD505-2E9C-101B-9397-08002B2CF9AE}" pid="6" name="MSIP_Label_c1db3b13-adc9-46f5-b4af-d21e21ed849d_Method">
    <vt:lpwstr>Standard</vt:lpwstr>
  </property>
  <property fmtid="{D5CDD505-2E9C-101B-9397-08002B2CF9AE}" pid="7" name="MSIP_Label_c1db3b13-adc9-46f5-b4af-d21e21ed849d_Name">
    <vt:lpwstr>c1db3b13-adc9-46f5-b4af-d21e21ed849d</vt:lpwstr>
  </property>
  <property fmtid="{D5CDD505-2E9C-101B-9397-08002B2CF9AE}" pid="8" name="MSIP_Label_c1db3b13-adc9-46f5-b4af-d21e21ed849d_SiteId">
    <vt:lpwstr>0802559d-f81a-440e-a539-dfd6843bddba</vt:lpwstr>
  </property>
  <property fmtid="{D5CDD505-2E9C-101B-9397-08002B2CF9AE}" pid="9" name="MSIP_Label_c1db3b13-adc9-46f5-b4af-d21e21ed849d_ActionId">
    <vt:lpwstr>f639da74-9519-486a-a3fa-caae714e589a</vt:lpwstr>
  </property>
  <property fmtid="{D5CDD505-2E9C-101B-9397-08002B2CF9AE}" pid="10" name="MSIP_Label_c1db3b13-adc9-46f5-b4af-d21e21ed849d_ContentBits">
    <vt:lpwstr>0</vt:lpwstr>
  </property>
  <property fmtid="{D5CDD505-2E9C-101B-9397-08002B2CF9AE}" pid="11" name="MSIP_Label_c1db3b13-adc9-46f5-b4af-d21e21ed849d_Tag">
    <vt:lpwstr>10, 3, 0, 2</vt:lpwstr>
  </property>
</Properties>
</file>