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56"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997586-50DF-4A66-B2BF-3231D924F849}" v="5548" dt="2025-07-09T05:42:45.826"/>
    <p1510:client id="{2D5D3A45-1918-4862-8AB4-F7DDBEA24BCD}" v="124" dt="2025-07-09T11:22:59.041"/>
    <p1510:client id="{9ED067D9-A79D-BBC7-A8AD-896CAE9B1287}" v="2" dt="2025-07-09T07:19:03.0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66" autoAdjust="0"/>
    <p:restoredTop sz="94660"/>
  </p:normalViewPr>
  <p:slideViewPr>
    <p:cSldViewPr snapToGrid="0">
      <p:cViewPr varScale="1">
        <p:scale>
          <a:sx n="110" d="100"/>
          <a:sy n="110" d="100"/>
        </p:scale>
        <p:origin x="120"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ÁŇ Vladimír" userId="S::vladimir.kuran@prg.aero::ecf2763a-f6c6-496c-a3ab-5abfb0612c84" providerId="AD" clId="Web-{E64C642B-BB56-4621-B6D4-A2298A4540CA}"/>
    <pc:docChg chg="modSld">
      <pc:chgData name="KURÁŇ Vladimír" userId="S::vladimir.kuran@prg.aero::ecf2763a-f6c6-496c-a3ab-5abfb0612c84" providerId="AD" clId="Web-{E64C642B-BB56-4621-B6D4-A2298A4540CA}" dt="2021-10-04T11:39:35.870" v="2" actId="20577"/>
      <pc:docMkLst>
        <pc:docMk/>
      </pc:docMkLst>
      <pc:sldChg chg="modSp">
        <pc:chgData name="KURÁŇ Vladimír" userId="S::vladimir.kuran@prg.aero::ecf2763a-f6c6-496c-a3ab-5abfb0612c84" providerId="AD" clId="Web-{E64C642B-BB56-4621-B6D4-A2298A4540CA}" dt="2021-10-04T11:39:35.870" v="2" actId="20577"/>
        <pc:sldMkLst>
          <pc:docMk/>
          <pc:sldMk cId="447150924" sldId="256"/>
        </pc:sldMkLst>
      </pc:sldChg>
    </pc:docChg>
  </pc:docChgLst>
  <pc:docChgLst>
    <pc:chgData name="KURÁŇ Vladimír" userId="ecf2763a-f6c6-496c-a3ab-5abfb0612c84" providerId="ADAL" clId="{2D5D3A45-1918-4862-8AB4-F7DDBEA24BCD}"/>
    <pc:docChg chg="modSld">
      <pc:chgData name="KURÁŇ Vladimír" userId="ecf2763a-f6c6-496c-a3ab-5abfb0612c84" providerId="ADAL" clId="{2D5D3A45-1918-4862-8AB4-F7DDBEA24BCD}" dt="2025-07-09T11:22:59.041" v="125" actId="20577"/>
      <pc:docMkLst>
        <pc:docMk/>
      </pc:docMkLst>
      <pc:sldChg chg="modSp mod">
        <pc:chgData name="KURÁŇ Vladimír" userId="ecf2763a-f6c6-496c-a3ab-5abfb0612c84" providerId="ADAL" clId="{2D5D3A45-1918-4862-8AB4-F7DDBEA24BCD}" dt="2025-07-09T11:20:07.700" v="38" actId="20577"/>
        <pc:sldMkLst>
          <pc:docMk/>
          <pc:sldMk cId="1481655566" sldId="258"/>
        </pc:sldMkLst>
        <pc:spChg chg="mod">
          <ac:chgData name="KURÁŇ Vladimír" userId="ecf2763a-f6c6-496c-a3ab-5abfb0612c84" providerId="ADAL" clId="{2D5D3A45-1918-4862-8AB4-F7DDBEA24BCD}" dt="2025-07-09T11:20:07.700" v="38" actId="20577"/>
          <ac:spMkLst>
            <pc:docMk/>
            <pc:sldMk cId="1481655566" sldId="258"/>
            <ac:spMk id="2" creationId="{00000000-0000-0000-0000-000000000000}"/>
          </ac:spMkLst>
        </pc:spChg>
        <pc:spChg chg="mod">
          <ac:chgData name="KURÁŇ Vladimír" userId="ecf2763a-f6c6-496c-a3ab-5abfb0612c84" providerId="ADAL" clId="{2D5D3A45-1918-4862-8AB4-F7DDBEA24BCD}" dt="2025-07-09T11:18:39.012" v="12" actId="1076"/>
          <ac:spMkLst>
            <pc:docMk/>
            <pc:sldMk cId="1481655566" sldId="258"/>
            <ac:spMk id="6" creationId="{00000000-0000-0000-0000-000000000000}"/>
          </ac:spMkLst>
        </pc:spChg>
      </pc:sldChg>
      <pc:sldChg chg="modSp">
        <pc:chgData name="KURÁŇ Vladimír" userId="ecf2763a-f6c6-496c-a3ab-5abfb0612c84" providerId="ADAL" clId="{2D5D3A45-1918-4862-8AB4-F7DDBEA24BCD}" dt="2025-07-09T11:21:26.393" v="42" actId="1076"/>
        <pc:sldMkLst>
          <pc:docMk/>
          <pc:sldMk cId="2287148861" sldId="259"/>
        </pc:sldMkLst>
        <pc:spChg chg="mod">
          <ac:chgData name="KURÁŇ Vladimír" userId="ecf2763a-f6c6-496c-a3ab-5abfb0612c84" providerId="ADAL" clId="{2D5D3A45-1918-4862-8AB4-F7DDBEA24BCD}" dt="2025-07-09T11:20:45.622" v="39" actId="6549"/>
          <ac:spMkLst>
            <pc:docMk/>
            <pc:sldMk cId="2287148861" sldId="259"/>
            <ac:spMk id="2" creationId="{00000000-0000-0000-0000-000000000000}"/>
          </ac:spMkLst>
        </pc:spChg>
        <pc:picChg chg="mod">
          <ac:chgData name="KURÁŇ Vladimír" userId="ecf2763a-f6c6-496c-a3ab-5abfb0612c84" providerId="ADAL" clId="{2D5D3A45-1918-4862-8AB4-F7DDBEA24BCD}" dt="2025-07-09T11:21:26.393" v="42" actId="1076"/>
          <ac:picMkLst>
            <pc:docMk/>
            <pc:sldMk cId="2287148861" sldId="259"/>
            <ac:picMk id="1026" creationId="{4ADE0B44-885B-B00C-3BE6-E7F9D1B9A78A}"/>
          </ac:picMkLst>
        </pc:picChg>
      </pc:sldChg>
      <pc:sldChg chg="modSp">
        <pc:chgData name="KURÁŇ Vladimír" userId="ecf2763a-f6c6-496c-a3ab-5abfb0612c84" providerId="ADAL" clId="{2D5D3A45-1918-4862-8AB4-F7DDBEA24BCD}" dt="2025-07-09T11:21:30.651" v="43" actId="1076"/>
        <pc:sldMkLst>
          <pc:docMk/>
          <pc:sldMk cId="2103275063" sldId="260"/>
        </pc:sldMkLst>
        <pc:picChg chg="mod">
          <ac:chgData name="KURÁŇ Vladimír" userId="ecf2763a-f6c6-496c-a3ab-5abfb0612c84" providerId="ADAL" clId="{2D5D3A45-1918-4862-8AB4-F7DDBEA24BCD}" dt="2025-07-09T11:21:30.651" v="43" actId="1076"/>
          <ac:picMkLst>
            <pc:docMk/>
            <pc:sldMk cId="2103275063" sldId="260"/>
            <ac:picMk id="10" creationId="{31DE63E7-B22C-C7FC-38CA-503EA8D6890A}"/>
          </ac:picMkLst>
        </pc:picChg>
      </pc:sldChg>
      <pc:sldChg chg="modSp">
        <pc:chgData name="KURÁŇ Vladimír" userId="ecf2763a-f6c6-496c-a3ab-5abfb0612c84" providerId="ADAL" clId="{2D5D3A45-1918-4862-8AB4-F7DDBEA24BCD}" dt="2025-07-09T11:22:59.041" v="125" actId="20577"/>
        <pc:sldMkLst>
          <pc:docMk/>
          <pc:sldMk cId="93727251" sldId="261"/>
        </pc:sldMkLst>
        <pc:spChg chg="mod">
          <ac:chgData name="KURÁŇ Vladimír" userId="ecf2763a-f6c6-496c-a3ab-5abfb0612c84" providerId="ADAL" clId="{2D5D3A45-1918-4862-8AB4-F7DDBEA24BCD}" dt="2025-07-09T11:22:59.041" v="125" actId="20577"/>
          <ac:spMkLst>
            <pc:docMk/>
            <pc:sldMk cId="93727251" sldId="261"/>
            <ac:spMk id="2" creationId="{00000000-0000-0000-0000-000000000000}"/>
          </ac:spMkLst>
        </pc:spChg>
      </pc:sldChg>
    </pc:docChg>
  </pc:docChgLst>
  <pc:docChgLst>
    <pc:chgData name="GADAS Radek" userId="S::radek.gadas@prg.aero::bf597300-c5d6-4844-bd8e-a3bcc5b984bf" providerId="AD" clId="Web-{9ED067D9-A79D-BBC7-A8AD-896CAE9B1287}"/>
    <pc:docChg chg="modSld">
      <pc:chgData name="GADAS Radek" userId="S::radek.gadas@prg.aero::bf597300-c5d6-4844-bd8e-a3bcc5b984bf" providerId="AD" clId="Web-{9ED067D9-A79D-BBC7-A8AD-896CAE9B1287}" dt="2025-07-09T07:19:03.061" v="0" actId="20577"/>
      <pc:docMkLst>
        <pc:docMk/>
      </pc:docMkLst>
      <pc:sldChg chg="modSp">
        <pc:chgData name="GADAS Radek" userId="S::radek.gadas@prg.aero::bf597300-c5d6-4844-bd8e-a3bcc5b984bf" providerId="AD" clId="Web-{9ED067D9-A79D-BBC7-A8AD-896CAE9B1287}" dt="2025-07-09T07:19:03.061" v="0" actId="20577"/>
        <pc:sldMkLst>
          <pc:docMk/>
          <pc:sldMk cId="447150924" sldId="256"/>
        </pc:sldMkLst>
        <pc:spChg chg="mod">
          <ac:chgData name="GADAS Radek" userId="S::radek.gadas@prg.aero::bf597300-c5d6-4844-bd8e-a3bcc5b984bf" providerId="AD" clId="Web-{9ED067D9-A79D-BBC7-A8AD-896CAE9B1287}" dt="2025-07-09T07:19:03.061" v="0" actId="20577"/>
          <ac:spMkLst>
            <pc:docMk/>
            <pc:sldMk cId="447150924" sldId="256"/>
            <ac:spMk id="2" creationId="{00000000-0000-0000-0000-000000000000}"/>
          </ac:spMkLst>
        </pc:spChg>
      </pc:sldChg>
    </pc:docChg>
  </pc:docChgLst>
  <pc:docChgLst>
    <pc:chgData name="GADAS Radek" userId="bf597300-c5d6-4844-bd8e-a3bcc5b984bf" providerId="ADAL" clId="{2A997586-50DF-4A66-B2BF-3231D924F849}"/>
    <pc:docChg chg="undo custSel addSld delSld modSld">
      <pc:chgData name="GADAS Radek" userId="bf597300-c5d6-4844-bd8e-a3bcc5b984bf" providerId="ADAL" clId="{2A997586-50DF-4A66-B2BF-3231D924F849}" dt="2025-07-09T05:42:45.826" v="5703" actId="1037"/>
      <pc:docMkLst>
        <pc:docMk/>
      </pc:docMkLst>
      <pc:sldChg chg="addSp delSp modSp mod modAnim">
        <pc:chgData name="GADAS Radek" userId="bf597300-c5d6-4844-bd8e-a3bcc5b984bf" providerId="ADAL" clId="{2A997586-50DF-4A66-B2BF-3231D924F849}" dt="2025-07-08T12:18:48.090" v="5612" actId="113"/>
        <pc:sldMkLst>
          <pc:docMk/>
          <pc:sldMk cId="447150924" sldId="256"/>
        </pc:sldMkLst>
        <pc:spChg chg="mod">
          <ac:chgData name="GADAS Radek" userId="bf597300-c5d6-4844-bd8e-a3bcc5b984bf" providerId="ADAL" clId="{2A997586-50DF-4A66-B2BF-3231D924F849}" dt="2025-07-08T12:18:48.090" v="5612" actId="113"/>
          <ac:spMkLst>
            <pc:docMk/>
            <pc:sldMk cId="447150924" sldId="256"/>
            <ac:spMk id="2" creationId="{00000000-0000-0000-0000-000000000000}"/>
          </ac:spMkLst>
        </pc:spChg>
        <pc:spChg chg="del mod">
          <ac:chgData name="GADAS Radek" userId="bf597300-c5d6-4844-bd8e-a3bcc5b984bf" providerId="ADAL" clId="{2A997586-50DF-4A66-B2BF-3231D924F849}" dt="2025-07-08T11:08:58.803" v="5312" actId="478"/>
          <ac:spMkLst>
            <pc:docMk/>
            <pc:sldMk cId="447150924" sldId="256"/>
            <ac:spMk id="3" creationId="{00000000-0000-0000-0000-000000000000}"/>
          </ac:spMkLst>
        </pc:spChg>
        <pc:spChg chg="add mod">
          <ac:chgData name="GADAS Radek" userId="bf597300-c5d6-4844-bd8e-a3bcc5b984bf" providerId="ADAL" clId="{2A997586-50DF-4A66-B2BF-3231D924F849}" dt="2025-07-08T11:47:46.227" v="5423" actId="1076"/>
          <ac:spMkLst>
            <pc:docMk/>
            <pc:sldMk cId="447150924" sldId="256"/>
            <ac:spMk id="5" creationId="{5DDE60DC-5185-D647-B70F-D3C420F697A6}"/>
          </ac:spMkLst>
        </pc:spChg>
        <pc:graphicFrameChg chg="mod">
          <ac:chgData name="GADAS Radek" userId="bf597300-c5d6-4844-bd8e-a3bcc5b984bf" providerId="ADAL" clId="{2A997586-50DF-4A66-B2BF-3231D924F849}" dt="2025-07-08T11:39:28.183" v="5348" actId="113"/>
          <ac:graphicFrameMkLst>
            <pc:docMk/>
            <pc:sldMk cId="447150924" sldId="256"/>
            <ac:graphicFrameMk id="4" creationId="{00000000-0000-0000-0000-000000000000}"/>
          </ac:graphicFrameMkLst>
        </pc:graphicFrameChg>
      </pc:sldChg>
      <pc:sldChg chg="addSp delSp modSp mod modAnim">
        <pc:chgData name="GADAS Radek" userId="bf597300-c5d6-4844-bd8e-a3bcc5b984bf" providerId="ADAL" clId="{2A997586-50DF-4A66-B2BF-3231D924F849}" dt="2025-07-09T05:37:51.095" v="5622" actId="1076"/>
        <pc:sldMkLst>
          <pc:docMk/>
          <pc:sldMk cId="1481655566" sldId="258"/>
        </pc:sldMkLst>
        <pc:spChg chg="mod">
          <ac:chgData name="GADAS Radek" userId="bf597300-c5d6-4844-bd8e-a3bcc5b984bf" providerId="ADAL" clId="{2A997586-50DF-4A66-B2BF-3231D924F849}" dt="2025-07-09T05:37:47.905" v="5621" actId="20577"/>
          <ac:spMkLst>
            <pc:docMk/>
            <pc:sldMk cId="1481655566" sldId="258"/>
            <ac:spMk id="2" creationId="{00000000-0000-0000-0000-000000000000}"/>
          </ac:spMkLst>
        </pc:spChg>
        <pc:spChg chg="del mod">
          <ac:chgData name="GADAS Radek" userId="bf597300-c5d6-4844-bd8e-a3bcc5b984bf" providerId="ADAL" clId="{2A997586-50DF-4A66-B2BF-3231D924F849}" dt="2025-07-08T08:10:27.552" v="4901" actId="478"/>
          <ac:spMkLst>
            <pc:docMk/>
            <pc:sldMk cId="1481655566" sldId="258"/>
            <ac:spMk id="5" creationId="{00000000-0000-0000-0000-000000000000}"/>
          </ac:spMkLst>
        </pc:spChg>
        <pc:spChg chg="add del mod">
          <ac:chgData name="GADAS Radek" userId="bf597300-c5d6-4844-bd8e-a3bcc5b984bf" providerId="ADAL" clId="{2A997586-50DF-4A66-B2BF-3231D924F849}" dt="2025-07-09T05:35:46.136" v="5613" actId="1076"/>
          <ac:spMkLst>
            <pc:docMk/>
            <pc:sldMk cId="1481655566" sldId="258"/>
            <ac:spMk id="6" creationId="{00000000-0000-0000-0000-000000000000}"/>
          </ac:spMkLst>
        </pc:spChg>
        <pc:spChg chg="add mod">
          <ac:chgData name="GADAS Radek" userId="bf597300-c5d6-4844-bd8e-a3bcc5b984bf" providerId="ADAL" clId="{2A997586-50DF-4A66-B2BF-3231D924F849}" dt="2025-07-09T05:37:51.095" v="5622" actId="1076"/>
          <ac:spMkLst>
            <pc:docMk/>
            <pc:sldMk cId="1481655566" sldId="258"/>
            <ac:spMk id="7" creationId="{75B8BFD2-E3A0-0F81-2C63-7DA067EEF134}"/>
          </ac:spMkLst>
        </pc:spChg>
        <pc:graphicFrameChg chg="mod">
          <ac:chgData name="GADAS Radek" userId="bf597300-c5d6-4844-bd8e-a3bcc5b984bf" providerId="ADAL" clId="{2A997586-50DF-4A66-B2BF-3231D924F849}" dt="2025-07-08T11:39:36.114" v="5349" actId="113"/>
          <ac:graphicFrameMkLst>
            <pc:docMk/>
            <pc:sldMk cId="1481655566" sldId="258"/>
            <ac:graphicFrameMk id="4" creationId="{00000000-0000-0000-0000-000000000000}"/>
          </ac:graphicFrameMkLst>
        </pc:graphicFrameChg>
        <pc:picChg chg="mod">
          <ac:chgData name="GADAS Radek" userId="bf597300-c5d6-4844-bd8e-a3bcc5b984bf" providerId="ADAL" clId="{2A997586-50DF-4A66-B2BF-3231D924F849}" dt="2025-07-08T11:48:22.241" v="5429" actId="1076"/>
          <ac:picMkLst>
            <pc:docMk/>
            <pc:sldMk cId="1481655566" sldId="258"/>
            <ac:picMk id="3" creationId="{00000000-0000-0000-0000-000000000000}"/>
          </ac:picMkLst>
        </pc:picChg>
      </pc:sldChg>
      <pc:sldChg chg="addSp delSp modSp mod modAnim">
        <pc:chgData name="GADAS Radek" userId="bf597300-c5d6-4844-bd8e-a3bcc5b984bf" providerId="ADAL" clId="{2A997586-50DF-4A66-B2BF-3231D924F849}" dt="2025-07-09T05:38:23.617" v="5625" actId="1076"/>
        <pc:sldMkLst>
          <pc:docMk/>
          <pc:sldMk cId="2287148861" sldId="259"/>
        </pc:sldMkLst>
        <pc:spChg chg="mod">
          <ac:chgData name="GADAS Radek" userId="bf597300-c5d6-4844-bd8e-a3bcc5b984bf" providerId="ADAL" clId="{2A997586-50DF-4A66-B2BF-3231D924F849}" dt="2025-07-09T05:38:20.493" v="5624" actId="20577"/>
          <ac:spMkLst>
            <pc:docMk/>
            <pc:sldMk cId="2287148861" sldId="259"/>
            <ac:spMk id="2" creationId="{00000000-0000-0000-0000-000000000000}"/>
          </ac:spMkLst>
        </pc:spChg>
        <pc:spChg chg="mod">
          <ac:chgData name="GADAS Radek" userId="bf597300-c5d6-4844-bd8e-a3bcc5b984bf" providerId="ADAL" clId="{2A997586-50DF-4A66-B2BF-3231D924F849}" dt="2025-07-08T11:51:45.693" v="5453" actId="1076"/>
          <ac:spMkLst>
            <pc:docMk/>
            <pc:sldMk cId="2287148861" sldId="259"/>
            <ac:spMk id="6" creationId="{00000000-0000-0000-0000-000000000000}"/>
          </ac:spMkLst>
        </pc:spChg>
        <pc:graphicFrameChg chg="mod">
          <ac:chgData name="GADAS Radek" userId="bf597300-c5d6-4844-bd8e-a3bcc5b984bf" providerId="ADAL" clId="{2A997586-50DF-4A66-B2BF-3231D924F849}" dt="2025-07-08T11:39:40.970" v="5350" actId="113"/>
          <ac:graphicFrameMkLst>
            <pc:docMk/>
            <pc:sldMk cId="2287148861" sldId="259"/>
            <ac:graphicFrameMk id="4" creationId="{00000000-0000-0000-0000-000000000000}"/>
          </ac:graphicFrameMkLst>
        </pc:graphicFrameChg>
        <pc:picChg chg="add mod">
          <ac:chgData name="GADAS Radek" userId="bf597300-c5d6-4844-bd8e-a3bcc5b984bf" providerId="ADAL" clId="{2A997586-50DF-4A66-B2BF-3231D924F849}" dt="2025-07-09T05:38:23.617" v="5625" actId="1076"/>
          <ac:picMkLst>
            <pc:docMk/>
            <pc:sldMk cId="2287148861" sldId="259"/>
            <ac:picMk id="1026" creationId="{4ADE0B44-885B-B00C-3BE6-E7F9D1B9A78A}"/>
          </ac:picMkLst>
        </pc:picChg>
      </pc:sldChg>
      <pc:sldChg chg="addSp delSp modSp mod addAnim delAnim modAnim">
        <pc:chgData name="GADAS Radek" userId="bf597300-c5d6-4844-bd8e-a3bcc5b984bf" providerId="ADAL" clId="{2A997586-50DF-4A66-B2BF-3231D924F849}" dt="2025-07-09T05:39:41.467" v="5646" actId="1037"/>
        <pc:sldMkLst>
          <pc:docMk/>
          <pc:sldMk cId="2103275063" sldId="260"/>
        </pc:sldMkLst>
        <pc:spChg chg="mod">
          <ac:chgData name="GADAS Radek" userId="bf597300-c5d6-4844-bd8e-a3bcc5b984bf" providerId="ADAL" clId="{2A997586-50DF-4A66-B2BF-3231D924F849}" dt="2025-07-09T05:39:25.059" v="5627" actId="113"/>
          <ac:spMkLst>
            <pc:docMk/>
            <pc:sldMk cId="2103275063" sldId="260"/>
            <ac:spMk id="2" creationId="{00000000-0000-0000-0000-000000000000}"/>
          </ac:spMkLst>
        </pc:spChg>
        <pc:spChg chg="mod">
          <ac:chgData name="GADAS Radek" userId="bf597300-c5d6-4844-bd8e-a3bcc5b984bf" providerId="ADAL" clId="{2A997586-50DF-4A66-B2BF-3231D924F849}" dt="2025-07-09T05:39:41.467" v="5646" actId="1037"/>
          <ac:spMkLst>
            <pc:docMk/>
            <pc:sldMk cId="2103275063" sldId="260"/>
            <ac:spMk id="5" creationId="{00000000-0000-0000-0000-000000000000}"/>
          </ac:spMkLst>
        </pc:spChg>
        <pc:graphicFrameChg chg="mod modGraphic">
          <ac:chgData name="GADAS Radek" userId="bf597300-c5d6-4844-bd8e-a3bcc5b984bf" providerId="ADAL" clId="{2A997586-50DF-4A66-B2BF-3231D924F849}" dt="2025-07-08T11:56:31.821" v="5508"/>
          <ac:graphicFrameMkLst>
            <pc:docMk/>
            <pc:sldMk cId="2103275063" sldId="260"/>
            <ac:graphicFrameMk id="4" creationId="{00000000-0000-0000-0000-000000000000}"/>
          </ac:graphicFrameMkLst>
        </pc:graphicFrameChg>
        <pc:picChg chg="mod">
          <ac:chgData name="GADAS Radek" userId="bf597300-c5d6-4844-bd8e-a3bcc5b984bf" providerId="ADAL" clId="{2A997586-50DF-4A66-B2BF-3231D924F849}" dt="2025-07-07T07:55:19.991" v="3643" actId="1076"/>
          <ac:picMkLst>
            <pc:docMk/>
            <pc:sldMk cId="2103275063" sldId="260"/>
            <ac:picMk id="7" creationId="{00000000-0000-0000-0000-000000000000}"/>
          </ac:picMkLst>
        </pc:picChg>
        <pc:picChg chg="add mod">
          <ac:chgData name="GADAS Radek" userId="bf597300-c5d6-4844-bd8e-a3bcc5b984bf" providerId="ADAL" clId="{2A997586-50DF-4A66-B2BF-3231D924F849}" dt="2025-07-09T05:39:29.088" v="5641" actId="1038"/>
          <ac:picMkLst>
            <pc:docMk/>
            <pc:sldMk cId="2103275063" sldId="260"/>
            <ac:picMk id="10" creationId="{31DE63E7-B22C-C7FC-38CA-503EA8D6890A}"/>
          </ac:picMkLst>
        </pc:picChg>
        <pc:cxnChg chg="mod">
          <ac:chgData name="GADAS Radek" userId="bf597300-c5d6-4844-bd8e-a3bcc5b984bf" providerId="ADAL" clId="{2A997586-50DF-4A66-B2BF-3231D924F849}" dt="2025-07-09T05:39:10.462" v="5626" actId="1582"/>
          <ac:cxnSpMkLst>
            <pc:docMk/>
            <pc:sldMk cId="2103275063" sldId="260"/>
            <ac:cxnSpMk id="8" creationId="{00000000-0000-0000-0000-000000000000}"/>
          </ac:cxnSpMkLst>
        </pc:cxnChg>
      </pc:sldChg>
      <pc:sldChg chg="modSp mod modAnim">
        <pc:chgData name="GADAS Radek" userId="bf597300-c5d6-4844-bd8e-a3bcc5b984bf" providerId="ADAL" clId="{2A997586-50DF-4A66-B2BF-3231D924F849}" dt="2025-07-09T05:39:56.090" v="5647" actId="3626"/>
        <pc:sldMkLst>
          <pc:docMk/>
          <pc:sldMk cId="93727251" sldId="261"/>
        </pc:sldMkLst>
        <pc:spChg chg="mod">
          <ac:chgData name="GADAS Radek" userId="bf597300-c5d6-4844-bd8e-a3bcc5b984bf" providerId="ADAL" clId="{2A997586-50DF-4A66-B2BF-3231D924F849}" dt="2025-07-09T05:39:56.090" v="5647" actId="3626"/>
          <ac:spMkLst>
            <pc:docMk/>
            <pc:sldMk cId="93727251" sldId="261"/>
            <ac:spMk id="2" creationId="{00000000-0000-0000-0000-000000000000}"/>
          </ac:spMkLst>
        </pc:spChg>
        <pc:spChg chg="mod">
          <ac:chgData name="GADAS Radek" userId="bf597300-c5d6-4844-bd8e-a3bcc5b984bf" providerId="ADAL" clId="{2A997586-50DF-4A66-B2BF-3231D924F849}" dt="2025-07-08T11:59:37.651" v="5539" actId="1076"/>
          <ac:spMkLst>
            <pc:docMk/>
            <pc:sldMk cId="93727251" sldId="261"/>
            <ac:spMk id="5" creationId="{00000000-0000-0000-0000-000000000000}"/>
          </ac:spMkLst>
        </pc:spChg>
        <pc:graphicFrameChg chg="mod">
          <ac:chgData name="GADAS Radek" userId="bf597300-c5d6-4844-bd8e-a3bcc5b984bf" providerId="ADAL" clId="{2A997586-50DF-4A66-B2BF-3231D924F849}" dt="2025-07-08T11:39:49.329" v="5352" actId="113"/>
          <ac:graphicFrameMkLst>
            <pc:docMk/>
            <pc:sldMk cId="93727251" sldId="261"/>
            <ac:graphicFrameMk id="4" creationId="{00000000-0000-0000-0000-000000000000}"/>
          </ac:graphicFrameMkLst>
        </pc:graphicFrameChg>
      </pc:sldChg>
      <pc:sldChg chg="modSp mod modAnim">
        <pc:chgData name="GADAS Radek" userId="bf597300-c5d6-4844-bd8e-a3bcc5b984bf" providerId="ADAL" clId="{2A997586-50DF-4A66-B2BF-3231D924F849}" dt="2025-07-09T05:41:22.906" v="5652" actId="3626"/>
        <pc:sldMkLst>
          <pc:docMk/>
          <pc:sldMk cId="4161640907" sldId="262"/>
        </pc:sldMkLst>
        <pc:spChg chg="mod">
          <ac:chgData name="GADAS Radek" userId="bf597300-c5d6-4844-bd8e-a3bcc5b984bf" providerId="ADAL" clId="{2A997586-50DF-4A66-B2BF-3231D924F849}" dt="2025-07-09T05:41:22.906" v="5652" actId="3626"/>
          <ac:spMkLst>
            <pc:docMk/>
            <pc:sldMk cId="4161640907" sldId="262"/>
            <ac:spMk id="2" creationId="{00000000-0000-0000-0000-000000000000}"/>
          </ac:spMkLst>
        </pc:spChg>
        <pc:spChg chg="mod">
          <ac:chgData name="GADAS Radek" userId="bf597300-c5d6-4844-bd8e-a3bcc5b984bf" providerId="ADAL" clId="{2A997586-50DF-4A66-B2BF-3231D924F849}" dt="2025-07-08T12:02:53.162" v="5561" actId="1076"/>
          <ac:spMkLst>
            <pc:docMk/>
            <pc:sldMk cId="4161640907" sldId="262"/>
            <ac:spMk id="5" creationId="{00000000-0000-0000-0000-000000000000}"/>
          </ac:spMkLst>
        </pc:spChg>
        <pc:graphicFrameChg chg="mod">
          <ac:chgData name="GADAS Radek" userId="bf597300-c5d6-4844-bd8e-a3bcc5b984bf" providerId="ADAL" clId="{2A997586-50DF-4A66-B2BF-3231D924F849}" dt="2025-07-08T11:39:52.526" v="5353" actId="113"/>
          <ac:graphicFrameMkLst>
            <pc:docMk/>
            <pc:sldMk cId="4161640907" sldId="262"/>
            <ac:graphicFrameMk id="4" creationId="{00000000-0000-0000-0000-000000000000}"/>
          </ac:graphicFrameMkLst>
        </pc:graphicFrameChg>
      </pc:sldChg>
      <pc:sldChg chg="addSp delSp modSp mod modAnim">
        <pc:chgData name="GADAS Radek" userId="bf597300-c5d6-4844-bd8e-a3bcc5b984bf" providerId="ADAL" clId="{2A997586-50DF-4A66-B2BF-3231D924F849}" dt="2025-07-09T05:42:45.826" v="5703" actId="1037"/>
        <pc:sldMkLst>
          <pc:docMk/>
          <pc:sldMk cId="3173714632" sldId="263"/>
        </pc:sldMkLst>
        <pc:spChg chg="mod">
          <ac:chgData name="GADAS Radek" userId="bf597300-c5d6-4844-bd8e-a3bcc5b984bf" providerId="ADAL" clId="{2A997586-50DF-4A66-B2BF-3231D924F849}" dt="2025-07-09T05:42:40.437" v="5696" actId="14100"/>
          <ac:spMkLst>
            <pc:docMk/>
            <pc:sldMk cId="3173714632" sldId="263"/>
            <ac:spMk id="2" creationId="{00000000-0000-0000-0000-000000000000}"/>
          </ac:spMkLst>
        </pc:spChg>
        <pc:graphicFrameChg chg="mod">
          <ac:chgData name="GADAS Radek" userId="bf597300-c5d6-4844-bd8e-a3bcc5b984bf" providerId="ADAL" clId="{2A997586-50DF-4A66-B2BF-3231D924F849}" dt="2025-07-08T11:39:56.101" v="5354" actId="113"/>
          <ac:graphicFrameMkLst>
            <pc:docMk/>
            <pc:sldMk cId="3173714632" sldId="263"/>
            <ac:graphicFrameMk id="4" creationId="{00000000-0000-0000-0000-000000000000}"/>
          </ac:graphicFrameMkLst>
        </pc:graphicFrameChg>
        <pc:picChg chg="del mod">
          <ac:chgData name="GADAS Radek" userId="bf597300-c5d6-4844-bd8e-a3bcc5b984bf" providerId="ADAL" clId="{2A997586-50DF-4A66-B2BF-3231D924F849}" dt="2025-07-08T12:10:33.931" v="5591" actId="478"/>
          <ac:picMkLst>
            <pc:docMk/>
            <pc:sldMk cId="3173714632" sldId="263"/>
            <ac:picMk id="3" creationId="{00000000-0000-0000-0000-000000000000}"/>
          </ac:picMkLst>
        </pc:picChg>
        <pc:picChg chg="add mod">
          <ac:chgData name="GADAS Radek" userId="bf597300-c5d6-4844-bd8e-a3bcc5b984bf" providerId="ADAL" clId="{2A997586-50DF-4A66-B2BF-3231D924F849}" dt="2025-07-09T05:42:45.826" v="5703" actId="1037"/>
          <ac:picMkLst>
            <pc:docMk/>
            <pc:sldMk cId="3173714632" sldId="263"/>
            <ac:picMk id="5" creationId="{64403AD5-5D04-A6C3-E3E9-E7862F93C7AE}"/>
          </ac:picMkLst>
        </pc:picChg>
        <pc:picChg chg="add mod">
          <ac:chgData name="GADAS Radek" userId="bf597300-c5d6-4844-bd8e-a3bcc5b984bf" providerId="ADAL" clId="{2A997586-50DF-4A66-B2BF-3231D924F849}" dt="2025-07-08T12:10:58.404" v="5611" actId="1076"/>
          <ac:picMkLst>
            <pc:docMk/>
            <pc:sldMk cId="3173714632" sldId="263"/>
            <ac:picMk id="2050" creationId="{B85BB085-5C43-63E2-2CAE-3C0C5EBC39A1}"/>
          </ac:picMkLst>
        </pc:picChg>
      </pc:sldChg>
      <pc:sldChg chg="modSp mod">
        <pc:chgData name="GADAS Radek" userId="bf597300-c5d6-4844-bd8e-a3bcc5b984bf" providerId="ADAL" clId="{2A997586-50DF-4A66-B2BF-3231D924F849}" dt="2025-07-08T11:48:29.817" v="5432" actId="113"/>
        <pc:sldMkLst>
          <pc:docMk/>
          <pc:sldMk cId="1238718834" sldId="264"/>
        </pc:sldMkLst>
        <pc:spChg chg="mod">
          <ac:chgData name="GADAS Radek" userId="bf597300-c5d6-4844-bd8e-a3bcc5b984bf" providerId="ADAL" clId="{2A997586-50DF-4A66-B2BF-3231D924F849}" dt="2025-07-08T11:48:29.817" v="5432" actId="113"/>
          <ac:spMkLst>
            <pc:docMk/>
            <pc:sldMk cId="1238718834" sldId="264"/>
            <ac:spMk id="3" creationId="{00000000-0000-0000-0000-000000000000}"/>
          </ac:spMkLst>
        </pc:spChg>
        <pc:spChg chg="mod">
          <ac:chgData name="GADAS Radek" userId="bf597300-c5d6-4844-bd8e-a3bcc5b984bf" providerId="ADAL" clId="{2A997586-50DF-4A66-B2BF-3231D924F849}" dt="2025-07-08T11:47:11.555" v="5407" actId="1076"/>
          <ac:spMkLst>
            <pc:docMk/>
            <pc:sldMk cId="1238718834" sldId="264"/>
            <ac:spMk id="4" creationId="{00000000-0000-0000-0000-000000000000}"/>
          </ac:spMkLst>
        </pc:spChg>
      </pc:sldChg>
      <pc:sldChg chg="modSp add del mod modAnim">
        <pc:chgData name="GADAS Radek" userId="bf597300-c5d6-4844-bd8e-a3bcc5b984bf" providerId="ADAL" clId="{2A997586-50DF-4A66-B2BF-3231D924F849}" dt="2025-07-03T08:44:04.684" v="1546" actId="47"/>
        <pc:sldMkLst>
          <pc:docMk/>
          <pc:sldMk cId="2204086491" sldId="26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C6041E97-C33D-4A8E-902D-089C2D814081}">
      <dgm:prSet phldrT="[Text]"/>
      <dgm:spPr/>
      <dgm:t>
        <a:bodyPr/>
        <a:lstStyle/>
        <a:p>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a:t> </a:t>
          </a:r>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8E3FF7A0-8887-4FF3-BCE4-A23BC9A69228}">
      <dgm:prSet phldrT="[Text]"/>
      <dgm:spPr/>
      <dgm:t>
        <a:bodyPr/>
        <a:lstStyle/>
        <a:p>
          <a:endParaRPr lang="cs-CZ"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43C15-3D7F-43BC-BA16-37DA0C6649AC}">
      <dgm:prSet phldrT="[Text]"/>
      <dgm:spPr/>
      <dgm:t>
        <a:bodyPr/>
        <a:lstStyle/>
        <a:p>
          <a:endParaRPr lang="cs-CZ" dirty="0"/>
        </a:p>
      </dgm:t>
    </dgm:pt>
    <dgm:pt modelId="{074C3BAB-1D6F-4A08-8AC6-9F03101C2BF0}" type="sibTrans" cxnId="{B5F361DE-CF8D-4E37-9C00-5D5B0AB115A7}">
      <dgm:prSet/>
      <dgm:spPr/>
      <dgm:t>
        <a:bodyPr/>
        <a:lstStyle/>
        <a:p>
          <a:endParaRPr lang="cs-CZ"/>
        </a:p>
      </dgm:t>
    </dgm:pt>
    <dgm:pt modelId="{EF54688F-67D9-4B5C-B081-4AC001DB5FCE}" type="parTrans" cxnId="{B5F361DE-CF8D-4E37-9C00-5D5B0AB115A7}">
      <dgm:prSet/>
      <dgm:spPr/>
      <dgm:t>
        <a:bodyPr/>
        <a:lstStyle/>
        <a:p>
          <a:endParaRPr lang="cs-CZ"/>
        </a:p>
      </dgm:t>
    </dgm:pt>
    <dgm:pt modelId="{ED6A8319-6153-469F-AB44-7437B7867DED}">
      <dgm:prSet phldrT="[Text]"/>
      <dgm:spPr/>
      <dgm:t>
        <a:bodyPr/>
        <a:lstStyle/>
        <a:p>
          <a:endParaRPr lang="cs-CZ" dirty="0"/>
        </a:p>
      </dgm:t>
    </dgm:pt>
    <dgm:pt modelId="{5F01E697-924D-43B9-B8AB-9BFDB4034257}" type="sibTrans" cxnId="{8B7A2B68-CAAB-422C-8BFE-ADE90DA038F1}">
      <dgm:prSet/>
      <dgm:spPr/>
      <dgm:t>
        <a:bodyPr/>
        <a:lstStyle/>
        <a:p>
          <a:endParaRPr lang="cs-CZ"/>
        </a:p>
      </dgm:t>
    </dgm:pt>
    <dgm:pt modelId="{8DA98DA9-2E96-4CC2-8031-474966644F6D}" type="parTrans" cxnId="{8B7A2B68-CAAB-422C-8BFE-ADE90DA038F1}">
      <dgm:prSet/>
      <dgm:spPr/>
      <dgm:t>
        <a:bodyPr/>
        <a:lstStyle/>
        <a:p>
          <a:endParaRPr lang="cs-CZ"/>
        </a:p>
      </dgm:t>
    </dgm:pt>
    <dgm:pt modelId="{D7DEA8AC-24D8-4DA9-92C3-BB665376F9C5}">
      <dgm:prSet phldrT="[Text]"/>
      <dgm:spPr/>
      <dgm:t>
        <a:bodyPr/>
        <a:lstStyle/>
        <a:p>
          <a:r>
            <a:rPr lang="cs-CZ" dirty="0"/>
            <a:t> </a:t>
          </a:r>
        </a:p>
      </dgm:t>
    </dgm:pt>
    <dgm:pt modelId="{671B7D84-D064-4529-9067-596FDFFC3C5D}" type="sibTrans" cxnId="{4072CE50-A522-4036-A664-4BC8C5271E94}">
      <dgm:prSet/>
      <dgm:spPr/>
      <dgm:t>
        <a:bodyPr/>
        <a:lstStyle/>
        <a:p>
          <a:endParaRPr lang="cs-CZ"/>
        </a:p>
      </dgm:t>
    </dgm:pt>
    <dgm:pt modelId="{7F4CDF8D-1ABF-4A25-A50B-32C24708954A}" type="parTrans" cxnId="{4072CE50-A522-4036-A664-4BC8C5271E94}">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b="1" dirty="0" err="1"/>
            <a:t>Departure</a:t>
          </a:r>
          <a:r>
            <a:rPr lang="cs-CZ" b="1"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a:t> </a:t>
          </a:r>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8E3FF7A0-8887-4FF3-BCE4-A23BC9A69228}">
      <dgm:prSet phldrT="[Text]"/>
      <dgm:spPr/>
      <dgm:t>
        <a:bodyPr/>
        <a:lstStyle/>
        <a:p>
          <a:endParaRPr lang="cs-CZ"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43C15-3D7F-43BC-BA16-37DA0C6649AC}">
      <dgm:prSet phldrT="[Text]"/>
      <dgm:spPr/>
      <dgm:t>
        <a:bodyPr/>
        <a:lstStyle/>
        <a:p>
          <a:endParaRPr lang="cs-CZ" dirty="0"/>
        </a:p>
      </dgm:t>
    </dgm:pt>
    <dgm:pt modelId="{074C3BAB-1D6F-4A08-8AC6-9F03101C2BF0}" type="sibTrans" cxnId="{B5F361DE-CF8D-4E37-9C00-5D5B0AB115A7}">
      <dgm:prSet/>
      <dgm:spPr/>
      <dgm:t>
        <a:bodyPr/>
        <a:lstStyle/>
        <a:p>
          <a:endParaRPr lang="cs-CZ"/>
        </a:p>
      </dgm:t>
    </dgm:pt>
    <dgm:pt modelId="{EF54688F-67D9-4B5C-B081-4AC001DB5FCE}" type="parTrans" cxnId="{B5F361DE-CF8D-4E37-9C00-5D5B0AB115A7}">
      <dgm:prSet/>
      <dgm:spPr/>
      <dgm:t>
        <a:bodyPr/>
        <a:lstStyle/>
        <a:p>
          <a:endParaRPr lang="cs-CZ"/>
        </a:p>
      </dgm:t>
    </dgm:pt>
    <dgm:pt modelId="{ED6A8319-6153-469F-AB44-7437B7867DED}">
      <dgm:prSet phldrT="[Text]"/>
      <dgm:spPr/>
      <dgm:t>
        <a:bodyPr/>
        <a:lstStyle/>
        <a:p>
          <a:endParaRPr lang="cs-CZ" dirty="0"/>
        </a:p>
      </dgm:t>
    </dgm:pt>
    <dgm:pt modelId="{5F01E697-924D-43B9-B8AB-9BFDB4034257}" type="sibTrans" cxnId="{8B7A2B68-CAAB-422C-8BFE-ADE90DA038F1}">
      <dgm:prSet/>
      <dgm:spPr/>
      <dgm:t>
        <a:bodyPr/>
        <a:lstStyle/>
        <a:p>
          <a:endParaRPr lang="cs-CZ"/>
        </a:p>
      </dgm:t>
    </dgm:pt>
    <dgm:pt modelId="{8DA98DA9-2E96-4CC2-8031-474966644F6D}" type="parTrans" cxnId="{8B7A2B68-CAAB-422C-8BFE-ADE90DA038F1}">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dirty="0" err="1"/>
            <a:t>Departure</a:t>
          </a:r>
          <a:r>
            <a:rPr lang="cs-CZ"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r>
            <a:rPr lang="cs-CZ" b="1" dirty="0" err="1"/>
            <a:t>Flight</a:t>
          </a:r>
          <a:r>
            <a:rPr lang="cs-CZ" b="1" dirty="0"/>
            <a:t> </a:t>
          </a:r>
          <a:r>
            <a:rPr lang="cs-CZ" b="1" dirty="0" err="1"/>
            <a:t>plan</a:t>
          </a:r>
          <a:endParaRPr lang="cs-CZ" b="1"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a:t> </a:t>
          </a:r>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dgm:spPr/>
      <dgm:t>
        <a:bodyPr/>
        <a:lstStyle/>
        <a:p>
          <a:endParaRPr lang="cs-CZ"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dgm:spPr/>
      <dgm:t>
        <a:bodyPr/>
        <a:lstStyle/>
        <a:p>
          <a:endParaRPr lang="cs-CZ" dirty="0"/>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dgm:spPr/>
      <dgm:t>
        <a:bodyPr/>
        <a:lstStyle/>
        <a:p>
          <a:endParaRPr lang="cs-CZ"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dirty="0" err="1"/>
            <a:t>Departure</a:t>
          </a:r>
          <a:r>
            <a:rPr lang="cs-CZ"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r>
            <a:rPr lang="cs-CZ" dirty="0" err="1"/>
            <a:t>Flight</a:t>
          </a:r>
          <a:r>
            <a:rPr lang="cs-CZ" dirty="0"/>
            <a:t> </a:t>
          </a:r>
          <a:r>
            <a:rPr lang="cs-CZ" dirty="0" err="1"/>
            <a:t>plan</a:t>
          </a:r>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b="1" dirty="0" err="1"/>
            <a:t>Flight</a:t>
          </a:r>
          <a:r>
            <a:rPr lang="cs-CZ" b="1" dirty="0"/>
            <a:t> </a:t>
          </a:r>
          <a:r>
            <a:rPr lang="cs-CZ" b="1" dirty="0" err="1"/>
            <a:t>rules</a:t>
          </a:r>
          <a:endParaRPr lang="cs-CZ" b="1" dirty="0"/>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dgm:spPr/>
      <dgm:t>
        <a:bodyPr/>
        <a:lstStyle/>
        <a:p>
          <a:endParaRPr lang="cs-CZ"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dgm:spPr/>
      <dgm:t>
        <a:bodyPr/>
        <a:lstStyle/>
        <a:p>
          <a:endParaRPr lang="cs-CZ" dirty="0"/>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dgm:spPr/>
      <dgm:t>
        <a:bodyPr/>
        <a:lstStyle/>
        <a:p>
          <a:endParaRPr lang="cs-CZ"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custT="1"/>
      <dgm:spPr/>
      <dgm:t>
        <a:bodyPr/>
        <a:lstStyle/>
        <a:p>
          <a:r>
            <a:rPr lang="cs-CZ" sz="1600" dirty="0" err="1"/>
            <a:t>Departure</a:t>
          </a:r>
          <a:r>
            <a:rPr lang="cs-CZ" sz="1600"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custT="1"/>
      <dgm:spPr/>
      <dgm:t>
        <a:bodyPr/>
        <a:lstStyle/>
        <a:p>
          <a:r>
            <a:rPr lang="cs-CZ" sz="1600" dirty="0" err="1"/>
            <a:t>Flight</a:t>
          </a:r>
          <a:r>
            <a:rPr lang="cs-CZ" sz="1600" dirty="0"/>
            <a:t> </a:t>
          </a:r>
          <a:r>
            <a:rPr lang="cs-CZ" sz="1600" dirty="0" err="1"/>
            <a:t>plan</a:t>
          </a:r>
          <a:endParaRPr lang="cs-CZ" sz="1600"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custT="1"/>
      <dgm:spPr/>
      <dgm:t>
        <a:bodyPr/>
        <a:lstStyle/>
        <a:p>
          <a:r>
            <a:rPr lang="cs-CZ" sz="1600" dirty="0" err="1"/>
            <a:t>Flight</a:t>
          </a:r>
          <a:r>
            <a:rPr lang="cs-CZ" sz="1600" dirty="0"/>
            <a:t> </a:t>
          </a:r>
          <a:r>
            <a:rPr lang="cs-CZ" sz="1600" dirty="0" err="1"/>
            <a:t>rules</a:t>
          </a:r>
          <a:endParaRPr lang="cs-CZ" sz="1600" dirty="0"/>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custT="1"/>
      <dgm:spPr/>
      <dgm:t>
        <a:bodyPr/>
        <a:lstStyle/>
        <a:p>
          <a:r>
            <a:rPr lang="cs-CZ" sz="1600" b="1" dirty="0"/>
            <a:t>A-CDM </a:t>
          </a:r>
          <a:r>
            <a:rPr lang="cs-CZ" sz="1600" b="1" dirty="0" err="1"/>
            <a:t>exceptions</a:t>
          </a:r>
          <a:endParaRPr lang="cs-CZ" sz="1600" b="1"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custT="1"/>
      <dgm:spPr/>
      <dgm:t>
        <a:bodyPr/>
        <a:lstStyle/>
        <a:p>
          <a:endParaRPr lang="cs-CZ" sz="1600" dirty="0"/>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custT="1"/>
      <dgm:spPr/>
      <dgm:t>
        <a:bodyPr/>
        <a:lstStyle/>
        <a:p>
          <a:endParaRPr lang="cs-CZ" sz="1600"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custT="1"/>
      <dgm:spPr/>
      <dgm:t>
        <a:bodyPr/>
        <a:lstStyle/>
        <a:p>
          <a:endParaRPr lang="cs-CZ" sz="1600"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custScaleX="104505">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dirty="0" err="1"/>
            <a:t>Departure</a:t>
          </a:r>
          <a:r>
            <a:rPr lang="cs-CZ"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r>
            <a:rPr lang="cs-CZ" dirty="0" err="1"/>
            <a:t>Flight</a:t>
          </a:r>
          <a:r>
            <a:rPr lang="cs-CZ" dirty="0"/>
            <a:t> </a:t>
          </a:r>
          <a:r>
            <a:rPr lang="cs-CZ" dirty="0" err="1"/>
            <a:t>plan</a:t>
          </a:r>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err="1"/>
            <a:t>Flight</a:t>
          </a:r>
          <a:r>
            <a:rPr lang="cs-CZ" dirty="0"/>
            <a:t> </a:t>
          </a:r>
          <a:r>
            <a:rPr lang="cs-CZ" dirty="0" err="1"/>
            <a:t>rules</a:t>
          </a:r>
          <a:endParaRPr lang="cs-CZ" dirty="0"/>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dgm:spPr/>
      <dgm:t>
        <a:bodyPr/>
        <a:lstStyle/>
        <a:p>
          <a:r>
            <a:rPr lang="cs-CZ" dirty="0"/>
            <a:t>A-CDM </a:t>
          </a:r>
          <a:r>
            <a:rPr lang="cs-CZ" dirty="0" err="1"/>
            <a:t>exceptions</a:t>
          </a:r>
          <a:endParaRPr lang="cs-CZ"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dgm:spPr/>
      <dgm:t>
        <a:bodyPr/>
        <a:lstStyle/>
        <a:p>
          <a:r>
            <a:rPr lang="cs-CZ" b="1" dirty="0"/>
            <a:t>TOBT</a:t>
          </a:r>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dgm:spPr/>
      <dgm:t>
        <a:bodyPr/>
        <a:lstStyle/>
        <a:p>
          <a:endParaRPr lang="cs-CZ" dirty="0"/>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dirty="0" err="1"/>
            <a:t>Departure</a:t>
          </a:r>
          <a:r>
            <a:rPr lang="cs-CZ"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r>
            <a:rPr lang="cs-CZ" dirty="0" err="1"/>
            <a:t>Flight</a:t>
          </a:r>
          <a:r>
            <a:rPr lang="cs-CZ" dirty="0"/>
            <a:t> </a:t>
          </a:r>
          <a:r>
            <a:rPr lang="cs-CZ" dirty="0" err="1"/>
            <a:t>plan</a:t>
          </a:r>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err="1"/>
            <a:t>Flight</a:t>
          </a:r>
          <a:r>
            <a:rPr lang="cs-CZ" dirty="0"/>
            <a:t> </a:t>
          </a:r>
          <a:r>
            <a:rPr lang="cs-CZ" dirty="0" err="1"/>
            <a:t>rules</a:t>
          </a:r>
          <a:endParaRPr lang="cs-CZ" dirty="0"/>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dgm:spPr/>
      <dgm:t>
        <a:bodyPr/>
        <a:lstStyle/>
        <a:p>
          <a:r>
            <a:rPr lang="cs-CZ" dirty="0"/>
            <a:t>A-CDM </a:t>
          </a:r>
          <a:r>
            <a:rPr lang="cs-CZ" dirty="0" err="1"/>
            <a:t>exceptions</a:t>
          </a:r>
          <a:endParaRPr lang="cs-CZ"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dgm:spPr/>
      <dgm:t>
        <a:bodyPr/>
        <a:lstStyle/>
        <a:p>
          <a:r>
            <a:rPr lang="cs-CZ" dirty="0"/>
            <a:t>TOBT</a:t>
          </a:r>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dgm:spPr/>
      <dgm:t>
        <a:bodyPr/>
        <a:lstStyle/>
        <a:p>
          <a:r>
            <a:rPr lang="cs-CZ" b="1" dirty="0"/>
            <a:t>TSAT</a:t>
          </a:r>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endParaRPr lang="cs-CZ" dirty="0"/>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798C47C-F470-45FB-8D0B-0A4B04BCF48F}" type="doc">
      <dgm:prSet loTypeId="urn:microsoft.com/office/officeart/2005/8/layout/chevron1" loCatId="process" qsTypeId="urn:microsoft.com/office/officeart/2005/8/quickstyle/simple1" qsCatId="simple" csTypeId="urn:microsoft.com/office/officeart/2005/8/colors/accent1_2" csCatId="accent1" phldr="1"/>
      <dgm:spPr/>
    </dgm:pt>
    <dgm:pt modelId="{D7DEA8AC-24D8-4DA9-92C3-BB665376F9C5}">
      <dgm:prSet phldrT="[Text]"/>
      <dgm:spPr/>
      <dgm:t>
        <a:bodyPr/>
        <a:lstStyle/>
        <a:p>
          <a:r>
            <a:rPr lang="cs-CZ" dirty="0" err="1"/>
            <a:t>Departure</a:t>
          </a:r>
          <a:r>
            <a:rPr lang="cs-CZ" dirty="0"/>
            <a:t> slot</a:t>
          </a:r>
        </a:p>
      </dgm:t>
    </dgm:pt>
    <dgm:pt modelId="{7F4CDF8D-1ABF-4A25-A50B-32C24708954A}" type="parTrans" cxnId="{4072CE50-A522-4036-A664-4BC8C5271E94}">
      <dgm:prSet/>
      <dgm:spPr/>
      <dgm:t>
        <a:bodyPr/>
        <a:lstStyle/>
        <a:p>
          <a:endParaRPr lang="cs-CZ"/>
        </a:p>
      </dgm:t>
    </dgm:pt>
    <dgm:pt modelId="{671B7D84-D064-4529-9067-596FDFFC3C5D}" type="sibTrans" cxnId="{4072CE50-A522-4036-A664-4BC8C5271E94}">
      <dgm:prSet/>
      <dgm:spPr/>
      <dgm:t>
        <a:bodyPr/>
        <a:lstStyle/>
        <a:p>
          <a:endParaRPr lang="cs-CZ"/>
        </a:p>
      </dgm:t>
    </dgm:pt>
    <dgm:pt modelId="{C6041E97-C33D-4A8E-902D-089C2D814081}">
      <dgm:prSet phldrT="[Text]"/>
      <dgm:spPr/>
      <dgm:t>
        <a:bodyPr/>
        <a:lstStyle/>
        <a:p>
          <a:r>
            <a:rPr lang="cs-CZ" dirty="0" err="1"/>
            <a:t>Flight</a:t>
          </a:r>
          <a:r>
            <a:rPr lang="cs-CZ" dirty="0"/>
            <a:t> </a:t>
          </a:r>
          <a:r>
            <a:rPr lang="cs-CZ" dirty="0" err="1"/>
            <a:t>plan</a:t>
          </a:r>
          <a:endParaRPr lang="cs-CZ" dirty="0"/>
        </a:p>
      </dgm:t>
    </dgm:pt>
    <dgm:pt modelId="{B3AAEFFA-A64C-44FF-BA12-CFD6B0607152}" type="parTrans" cxnId="{D62316A8-FDBB-4B62-9D68-CFF482213E92}">
      <dgm:prSet/>
      <dgm:spPr/>
      <dgm:t>
        <a:bodyPr/>
        <a:lstStyle/>
        <a:p>
          <a:endParaRPr lang="cs-CZ"/>
        </a:p>
      </dgm:t>
    </dgm:pt>
    <dgm:pt modelId="{647C5C95-DDB7-4F75-86BF-C33253F82F0B}" type="sibTrans" cxnId="{D62316A8-FDBB-4B62-9D68-CFF482213E92}">
      <dgm:prSet/>
      <dgm:spPr/>
      <dgm:t>
        <a:bodyPr/>
        <a:lstStyle/>
        <a:p>
          <a:endParaRPr lang="cs-CZ"/>
        </a:p>
      </dgm:t>
    </dgm:pt>
    <dgm:pt modelId="{72304005-6EA0-4372-BDF4-8763DF55E22A}">
      <dgm:prSet phldrT="[Text]"/>
      <dgm:spPr/>
      <dgm:t>
        <a:bodyPr/>
        <a:lstStyle/>
        <a:p>
          <a:r>
            <a:rPr lang="cs-CZ" dirty="0" err="1"/>
            <a:t>Flight</a:t>
          </a:r>
          <a:r>
            <a:rPr lang="cs-CZ" dirty="0"/>
            <a:t> </a:t>
          </a:r>
          <a:r>
            <a:rPr lang="cs-CZ" dirty="0" err="1"/>
            <a:t>rules</a:t>
          </a:r>
          <a:endParaRPr lang="cs-CZ" dirty="0"/>
        </a:p>
      </dgm:t>
    </dgm:pt>
    <dgm:pt modelId="{4DF7662E-194A-4A3F-B4C5-E369674A6B87}" type="parTrans" cxnId="{37800111-496B-40B4-A884-1AF0F1D34037}">
      <dgm:prSet/>
      <dgm:spPr/>
      <dgm:t>
        <a:bodyPr/>
        <a:lstStyle/>
        <a:p>
          <a:endParaRPr lang="cs-CZ"/>
        </a:p>
      </dgm:t>
    </dgm:pt>
    <dgm:pt modelId="{BC6100FF-44E8-4956-B2B0-F065AFF2DEC2}" type="sibTrans" cxnId="{37800111-496B-40B4-A884-1AF0F1D34037}">
      <dgm:prSet/>
      <dgm:spPr/>
      <dgm:t>
        <a:bodyPr/>
        <a:lstStyle/>
        <a:p>
          <a:endParaRPr lang="cs-CZ"/>
        </a:p>
      </dgm:t>
    </dgm:pt>
    <dgm:pt modelId="{ED6A8319-6153-469F-AB44-7437B7867DED}">
      <dgm:prSet phldrT="[Text]"/>
      <dgm:spPr/>
      <dgm:t>
        <a:bodyPr/>
        <a:lstStyle/>
        <a:p>
          <a:r>
            <a:rPr lang="cs-CZ" dirty="0"/>
            <a:t>A-CDM </a:t>
          </a:r>
          <a:r>
            <a:rPr lang="cs-CZ" dirty="0" err="1"/>
            <a:t>exceptions</a:t>
          </a:r>
          <a:endParaRPr lang="cs-CZ" dirty="0"/>
        </a:p>
      </dgm:t>
    </dgm:pt>
    <dgm:pt modelId="{8DA98DA9-2E96-4CC2-8031-474966644F6D}" type="parTrans" cxnId="{8B7A2B68-CAAB-422C-8BFE-ADE90DA038F1}">
      <dgm:prSet/>
      <dgm:spPr/>
      <dgm:t>
        <a:bodyPr/>
        <a:lstStyle/>
        <a:p>
          <a:endParaRPr lang="cs-CZ"/>
        </a:p>
      </dgm:t>
    </dgm:pt>
    <dgm:pt modelId="{5F01E697-924D-43B9-B8AB-9BFDB4034257}" type="sibTrans" cxnId="{8B7A2B68-CAAB-422C-8BFE-ADE90DA038F1}">
      <dgm:prSet/>
      <dgm:spPr/>
      <dgm:t>
        <a:bodyPr/>
        <a:lstStyle/>
        <a:p>
          <a:endParaRPr lang="cs-CZ"/>
        </a:p>
      </dgm:t>
    </dgm:pt>
    <dgm:pt modelId="{15C43C15-3D7F-43BC-BA16-37DA0C6649AC}">
      <dgm:prSet phldrT="[Text]"/>
      <dgm:spPr/>
      <dgm:t>
        <a:bodyPr/>
        <a:lstStyle/>
        <a:p>
          <a:r>
            <a:rPr lang="cs-CZ" dirty="0"/>
            <a:t>TOBT</a:t>
          </a:r>
        </a:p>
      </dgm:t>
    </dgm:pt>
    <dgm:pt modelId="{EF54688F-67D9-4B5C-B081-4AC001DB5FCE}" type="parTrans" cxnId="{B5F361DE-CF8D-4E37-9C00-5D5B0AB115A7}">
      <dgm:prSet/>
      <dgm:spPr/>
      <dgm:t>
        <a:bodyPr/>
        <a:lstStyle/>
        <a:p>
          <a:endParaRPr lang="cs-CZ"/>
        </a:p>
      </dgm:t>
    </dgm:pt>
    <dgm:pt modelId="{074C3BAB-1D6F-4A08-8AC6-9F03101C2BF0}" type="sibTrans" cxnId="{B5F361DE-CF8D-4E37-9C00-5D5B0AB115A7}">
      <dgm:prSet/>
      <dgm:spPr/>
      <dgm:t>
        <a:bodyPr/>
        <a:lstStyle/>
        <a:p>
          <a:endParaRPr lang="cs-CZ"/>
        </a:p>
      </dgm:t>
    </dgm:pt>
    <dgm:pt modelId="{8E3FF7A0-8887-4FF3-BCE4-A23BC9A69228}">
      <dgm:prSet phldrT="[Text]"/>
      <dgm:spPr/>
      <dgm:t>
        <a:bodyPr/>
        <a:lstStyle/>
        <a:p>
          <a:r>
            <a:rPr lang="cs-CZ" dirty="0"/>
            <a:t>TSAT</a:t>
          </a:r>
        </a:p>
      </dgm:t>
    </dgm:pt>
    <dgm:pt modelId="{ED92D035-37C3-4E07-BDDC-706DCD4F0FE9}" type="parTrans" cxnId="{00EC66DC-212B-438D-90D5-63185F5F8DB0}">
      <dgm:prSet/>
      <dgm:spPr/>
      <dgm:t>
        <a:bodyPr/>
        <a:lstStyle/>
        <a:p>
          <a:endParaRPr lang="cs-CZ"/>
        </a:p>
      </dgm:t>
    </dgm:pt>
    <dgm:pt modelId="{855B96FB-2EB1-4A96-832A-01B55E8BEEA2}" type="sibTrans" cxnId="{00EC66DC-212B-438D-90D5-63185F5F8DB0}">
      <dgm:prSet/>
      <dgm:spPr/>
      <dgm:t>
        <a:bodyPr/>
        <a:lstStyle/>
        <a:p>
          <a:endParaRPr lang="cs-CZ"/>
        </a:p>
      </dgm:t>
    </dgm:pt>
    <dgm:pt modelId="{BB729635-B29A-4269-B51E-35FBB37933B9}">
      <dgm:prSet phldrT="[Text]"/>
      <dgm:spPr/>
      <dgm:t>
        <a:bodyPr/>
        <a:lstStyle/>
        <a:p>
          <a:r>
            <a:rPr lang="cs-CZ" b="1" dirty="0"/>
            <a:t>Start up</a:t>
          </a:r>
        </a:p>
      </dgm:t>
    </dgm:pt>
    <dgm:pt modelId="{2D6DDA39-9808-462E-BF58-09DBC03BBB9A}" type="parTrans" cxnId="{F745E63A-5FD9-4F0A-B417-51D18555AA47}">
      <dgm:prSet/>
      <dgm:spPr/>
      <dgm:t>
        <a:bodyPr/>
        <a:lstStyle/>
        <a:p>
          <a:endParaRPr lang="cs-CZ"/>
        </a:p>
      </dgm:t>
    </dgm:pt>
    <dgm:pt modelId="{C387DD97-EA6E-4AEC-A397-651AECEF4385}" type="sibTrans" cxnId="{F745E63A-5FD9-4F0A-B417-51D18555AA47}">
      <dgm:prSet/>
      <dgm:spPr/>
      <dgm:t>
        <a:bodyPr/>
        <a:lstStyle/>
        <a:p>
          <a:endParaRPr lang="cs-CZ"/>
        </a:p>
      </dgm:t>
    </dgm:pt>
    <dgm:pt modelId="{15C1DF66-CC44-4F44-B6D3-2DA01B3C4E5D}" type="pres">
      <dgm:prSet presAssocID="{C798C47C-F470-45FB-8D0B-0A4B04BCF48F}" presName="Name0" presStyleCnt="0">
        <dgm:presLayoutVars>
          <dgm:dir/>
          <dgm:animLvl val="lvl"/>
          <dgm:resizeHandles val="exact"/>
        </dgm:presLayoutVars>
      </dgm:prSet>
      <dgm:spPr/>
    </dgm:pt>
    <dgm:pt modelId="{7E38DC94-F242-48F7-81F9-E6D36B90246D}" type="pres">
      <dgm:prSet presAssocID="{D7DEA8AC-24D8-4DA9-92C3-BB665376F9C5}" presName="parTxOnly" presStyleLbl="node1" presStyleIdx="0" presStyleCnt="7">
        <dgm:presLayoutVars>
          <dgm:chMax val="0"/>
          <dgm:chPref val="0"/>
          <dgm:bulletEnabled val="1"/>
        </dgm:presLayoutVars>
      </dgm:prSet>
      <dgm:spPr/>
    </dgm:pt>
    <dgm:pt modelId="{5EE39A53-0949-4F18-9775-7E810A5AF5D7}" type="pres">
      <dgm:prSet presAssocID="{671B7D84-D064-4529-9067-596FDFFC3C5D}" presName="parTxOnlySpace" presStyleCnt="0"/>
      <dgm:spPr/>
    </dgm:pt>
    <dgm:pt modelId="{25AC9C81-B8CF-4068-B865-6B5384BA83C6}" type="pres">
      <dgm:prSet presAssocID="{C6041E97-C33D-4A8E-902D-089C2D814081}" presName="parTxOnly" presStyleLbl="node1" presStyleIdx="1" presStyleCnt="7">
        <dgm:presLayoutVars>
          <dgm:chMax val="0"/>
          <dgm:chPref val="0"/>
          <dgm:bulletEnabled val="1"/>
        </dgm:presLayoutVars>
      </dgm:prSet>
      <dgm:spPr/>
    </dgm:pt>
    <dgm:pt modelId="{EDE6EBA0-0B6B-4361-968D-2973BE18E3C1}" type="pres">
      <dgm:prSet presAssocID="{647C5C95-DDB7-4F75-86BF-C33253F82F0B}" presName="parTxOnlySpace" presStyleCnt="0"/>
      <dgm:spPr/>
    </dgm:pt>
    <dgm:pt modelId="{77E986C4-4161-4DCD-B27D-B3C23D870619}" type="pres">
      <dgm:prSet presAssocID="{72304005-6EA0-4372-BDF4-8763DF55E22A}" presName="parTxOnly" presStyleLbl="node1" presStyleIdx="2" presStyleCnt="7">
        <dgm:presLayoutVars>
          <dgm:chMax val="0"/>
          <dgm:chPref val="0"/>
          <dgm:bulletEnabled val="1"/>
        </dgm:presLayoutVars>
      </dgm:prSet>
      <dgm:spPr/>
    </dgm:pt>
    <dgm:pt modelId="{161B7CDD-AF2A-43BE-B816-EE837D399478}" type="pres">
      <dgm:prSet presAssocID="{BC6100FF-44E8-4956-B2B0-F065AFF2DEC2}" presName="parTxOnlySpace" presStyleCnt="0"/>
      <dgm:spPr/>
    </dgm:pt>
    <dgm:pt modelId="{EAEA2337-87D2-4F58-B6BF-4911E7A825FF}" type="pres">
      <dgm:prSet presAssocID="{ED6A8319-6153-469F-AB44-7437B7867DED}" presName="parTxOnly" presStyleLbl="node1" presStyleIdx="3" presStyleCnt="7">
        <dgm:presLayoutVars>
          <dgm:chMax val="0"/>
          <dgm:chPref val="0"/>
          <dgm:bulletEnabled val="1"/>
        </dgm:presLayoutVars>
      </dgm:prSet>
      <dgm:spPr/>
    </dgm:pt>
    <dgm:pt modelId="{2D9A61B0-2158-4CB0-AB21-379DE0EAEEC4}" type="pres">
      <dgm:prSet presAssocID="{5F01E697-924D-43B9-B8AB-9BFDB4034257}" presName="parTxOnlySpace" presStyleCnt="0"/>
      <dgm:spPr/>
    </dgm:pt>
    <dgm:pt modelId="{95608A46-F0BE-4459-AB90-C2A652780EED}" type="pres">
      <dgm:prSet presAssocID="{15C43C15-3D7F-43BC-BA16-37DA0C6649AC}" presName="parTxOnly" presStyleLbl="node1" presStyleIdx="4" presStyleCnt="7">
        <dgm:presLayoutVars>
          <dgm:chMax val="0"/>
          <dgm:chPref val="0"/>
          <dgm:bulletEnabled val="1"/>
        </dgm:presLayoutVars>
      </dgm:prSet>
      <dgm:spPr/>
    </dgm:pt>
    <dgm:pt modelId="{BC9C8BB8-D1E3-474E-802F-504492BBEE32}" type="pres">
      <dgm:prSet presAssocID="{074C3BAB-1D6F-4A08-8AC6-9F03101C2BF0}" presName="parTxOnlySpace" presStyleCnt="0"/>
      <dgm:spPr/>
    </dgm:pt>
    <dgm:pt modelId="{2DA5F828-058F-4D8C-918D-0F45518EDB3D}" type="pres">
      <dgm:prSet presAssocID="{8E3FF7A0-8887-4FF3-BCE4-A23BC9A69228}" presName="parTxOnly" presStyleLbl="node1" presStyleIdx="5" presStyleCnt="7">
        <dgm:presLayoutVars>
          <dgm:chMax val="0"/>
          <dgm:chPref val="0"/>
          <dgm:bulletEnabled val="1"/>
        </dgm:presLayoutVars>
      </dgm:prSet>
      <dgm:spPr/>
    </dgm:pt>
    <dgm:pt modelId="{0DD39B05-92D5-49F8-A7CD-66A1D45B869B}" type="pres">
      <dgm:prSet presAssocID="{855B96FB-2EB1-4A96-832A-01B55E8BEEA2}" presName="parTxOnlySpace" presStyleCnt="0"/>
      <dgm:spPr/>
    </dgm:pt>
    <dgm:pt modelId="{E442EB7F-2323-46F9-A41A-8274F597D82B}" type="pres">
      <dgm:prSet presAssocID="{BB729635-B29A-4269-B51E-35FBB37933B9}" presName="parTxOnly" presStyleLbl="node1" presStyleIdx="6" presStyleCnt="7">
        <dgm:presLayoutVars>
          <dgm:chMax val="0"/>
          <dgm:chPref val="0"/>
          <dgm:bulletEnabled val="1"/>
        </dgm:presLayoutVars>
      </dgm:prSet>
      <dgm:spPr/>
    </dgm:pt>
  </dgm:ptLst>
  <dgm:cxnLst>
    <dgm:cxn modelId="{37800111-496B-40B4-A884-1AF0F1D34037}" srcId="{C798C47C-F470-45FB-8D0B-0A4B04BCF48F}" destId="{72304005-6EA0-4372-BDF4-8763DF55E22A}" srcOrd="2" destOrd="0" parTransId="{4DF7662E-194A-4A3F-B4C5-E369674A6B87}" sibTransId="{BC6100FF-44E8-4956-B2B0-F065AFF2DEC2}"/>
    <dgm:cxn modelId="{376B8125-E35E-4AD8-8C66-FA9D8CAC4AB6}" type="presOf" srcId="{C6041E97-C33D-4A8E-902D-089C2D814081}" destId="{25AC9C81-B8CF-4068-B865-6B5384BA83C6}" srcOrd="0" destOrd="0" presId="urn:microsoft.com/office/officeart/2005/8/layout/chevron1"/>
    <dgm:cxn modelId="{DCD58238-A299-4761-A1D9-32FDFE048C04}" type="presOf" srcId="{BB729635-B29A-4269-B51E-35FBB37933B9}" destId="{E442EB7F-2323-46F9-A41A-8274F597D82B}" srcOrd="0" destOrd="0" presId="urn:microsoft.com/office/officeart/2005/8/layout/chevron1"/>
    <dgm:cxn modelId="{F745E63A-5FD9-4F0A-B417-51D18555AA47}" srcId="{C798C47C-F470-45FB-8D0B-0A4B04BCF48F}" destId="{BB729635-B29A-4269-B51E-35FBB37933B9}" srcOrd="6" destOrd="0" parTransId="{2D6DDA39-9808-462E-BF58-09DBC03BBB9A}" sibTransId="{C387DD97-EA6E-4AEC-A397-651AECEF4385}"/>
    <dgm:cxn modelId="{ECA7CC61-141D-4878-A36A-503772019D68}" type="presOf" srcId="{8E3FF7A0-8887-4FF3-BCE4-A23BC9A69228}" destId="{2DA5F828-058F-4D8C-918D-0F45518EDB3D}" srcOrd="0" destOrd="0" presId="urn:microsoft.com/office/officeart/2005/8/layout/chevron1"/>
    <dgm:cxn modelId="{8B7A2B68-CAAB-422C-8BFE-ADE90DA038F1}" srcId="{C798C47C-F470-45FB-8D0B-0A4B04BCF48F}" destId="{ED6A8319-6153-469F-AB44-7437B7867DED}" srcOrd="3" destOrd="0" parTransId="{8DA98DA9-2E96-4CC2-8031-474966644F6D}" sibTransId="{5F01E697-924D-43B9-B8AB-9BFDB4034257}"/>
    <dgm:cxn modelId="{4072CE50-A522-4036-A664-4BC8C5271E94}" srcId="{C798C47C-F470-45FB-8D0B-0A4B04BCF48F}" destId="{D7DEA8AC-24D8-4DA9-92C3-BB665376F9C5}" srcOrd="0" destOrd="0" parTransId="{7F4CDF8D-1ABF-4A25-A50B-32C24708954A}" sibTransId="{671B7D84-D064-4529-9067-596FDFFC3C5D}"/>
    <dgm:cxn modelId="{5CF45D8E-DAEE-464E-A77E-C039752B461B}" type="presOf" srcId="{ED6A8319-6153-469F-AB44-7437B7867DED}" destId="{EAEA2337-87D2-4F58-B6BF-4911E7A825FF}" srcOrd="0" destOrd="0" presId="urn:microsoft.com/office/officeart/2005/8/layout/chevron1"/>
    <dgm:cxn modelId="{8C842196-15AB-44FA-93F6-5A74E2DB0553}" type="presOf" srcId="{15C43C15-3D7F-43BC-BA16-37DA0C6649AC}" destId="{95608A46-F0BE-4459-AB90-C2A652780EED}" srcOrd="0" destOrd="0" presId="urn:microsoft.com/office/officeart/2005/8/layout/chevron1"/>
    <dgm:cxn modelId="{AAC234A5-87F9-41A8-A5F1-FD0C930F1850}" type="presOf" srcId="{72304005-6EA0-4372-BDF4-8763DF55E22A}" destId="{77E986C4-4161-4DCD-B27D-B3C23D870619}" srcOrd="0" destOrd="0" presId="urn:microsoft.com/office/officeart/2005/8/layout/chevron1"/>
    <dgm:cxn modelId="{D62316A8-FDBB-4B62-9D68-CFF482213E92}" srcId="{C798C47C-F470-45FB-8D0B-0A4B04BCF48F}" destId="{C6041E97-C33D-4A8E-902D-089C2D814081}" srcOrd="1" destOrd="0" parTransId="{B3AAEFFA-A64C-44FF-BA12-CFD6B0607152}" sibTransId="{647C5C95-DDB7-4F75-86BF-C33253F82F0B}"/>
    <dgm:cxn modelId="{00EC66DC-212B-438D-90D5-63185F5F8DB0}" srcId="{C798C47C-F470-45FB-8D0B-0A4B04BCF48F}" destId="{8E3FF7A0-8887-4FF3-BCE4-A23BC9A69228}" srcOrd="5" destOrd="0" parTransId="{ED92D035-37C3-4E07-BDDC-706DCD4F0FE9}" sibTransId="{855B96FB-2EB1-4A96-832A-01B55E8BEEA2}"/>
    <dgm:cxn modelId="{B5F361DE-CF8D-4E37-9C00-5D5B0AB115A7}" srcId="{C798C47C-F470-45FB-8D0B-0A4B04BCF48F}" destId="{15C43C15-3D7F-43BC-BA16-37DA0C6649AC}" srcOrd="4" destOrd="0" parTransId="{EF54688F-67D9-4B5C-B081-4AC001DB5FCE}" sibTransId="{074C3BAB-1D6F-4A08-8AC6-9F03101C2BF0}"/>
    <dgm:cxn modelId="{562A8BF0-21A6-4058-A5AC-0C25B8F18304}" type="presOf" srcId="{D7DEA8AC-24D8-4DA9-92C3-BB665376F9C5}" destId="{7E38DC94-F242-48F7-81F9-E6D36B90246D}" srcOrd="0" destOrd="0" presId="urn:microsoft.com/office/officeart/2005/8/layout/chevron1"/>
    <dgm:cxn modelId="{76336EF3-DE34-4D9C-AEB0-0FA3F55A7B2B}" type="presOf" srcId="{C798C47C-F470-45FB-8D0B-0A4B04BCF48F}" destId="{15C1DF66-CC44-4F44-B6D3-2DA01B3C4E5D}" srcOrd="0" destOrd="0" presId="urn:microsoft.com/office/officeart/2005/8/layout/chevron1"/>
    <dgm:cxn modelId="{F45BE8FD-2037-44ED-99E3-32CD140CDA78}" type="presParOf" srcId="{15C1DF66-CC44-4F44-B6D3-2DA01B3C4E5D}" destId="{7E38DC94-F242-48F7-81F9-E6D36B90246D}" srcOrd="0" destOrd="0" presId="urn:microsoft.com/office/officeart/2005/8/layout/chevron1"/>
    <dgm:cxn modelId="{18D583C6-B5B2-4527-9897-F12C12658FAF}" type="presParOf" srcId="{15C1DF66-CC44-4F44-B6D3-2DA01B3C4E5D}" destId="{5EE39A53-0949-4F18-9775-7E810A5AF5D7}" srcOrd="1" destOrd="0" presId="urn:microsoft.com/office/officeart/2005/8/layout/chevron1"/>
    <dgm:cxn modelId="{8F905EF4-BCE5-4F8C-A34F-860E8C68BFAA}" type="presParOf" srcId="{15C1DF66-CC44-4F44-B6D3-2DA01B3C4E5D}" destId="{25AC9C81-B8CF-4068-B865-6B5384BA83C6}" srcOrd="2" destOrd="0" presId="urn:microsoft.com/office/officeart/2005/8/layout/chevron1"/>
    <dgm:cxn modelId="{63D648E5-1811-400B-8915-E6DF4F0C39C3}" type="presParOf" srcId="{15C1DF66-CC44-4F44-B6D3-2DA01B3C4E5D}" destId="{EDE6EBA0-0B6B-4361-968D-2973BE18E3C1}" srcOrd="3" destOrd="0" presId="urn:microsoft.com/office/officeart/2005/8/layout/chevron1"/>
    <dgm:cxn modelId="{B3198373-94D4-4C10-A1F1-AB4A4C8ED9FB}" type="presParOf" srcId="{15C1DF66-CC44-4F44-B6D3-2DA01B3C4E5D}" destId="{77E986C4-4161-4DCD-B27D-B3C23D870619}" srcOrd="4" destOrd="0" presId="urn:microsoft.com/office/officeart/2005/8/layout/chevron1"/>
    <dgm:cxn modelId="{203D67B5-BF24-48A2-A94F-B2C0EA43F354}" type="presParOf" srcId="{15C1DF66-CC44-4F44-B6D3-2DA01B3C4E5D}" destId="{161B7CDD-AF2A-43BE-B816-EE837D399478}" srcOrd="5" destOrd="0" presId="urn:microsoft.com/office/officeart/2005/8/layout/chevron1"/>
    <dgm:cxn modelId="{D53AF8C1-9D8D-46C7-9CC8-F4050CAB0ADC}" type="presParOf" srcId="{15C1DF66-CC44-4F44-B6D3-2DA01B3C4E5D}" destId="{EAEA2337-87D2-4F58-B6BF-4911E7A825FF}" srcOrd="6" destOrd="0" presId="urn:microsoft.com/office/officeart/2005/8/layout/chevron1"/>
    <dgm:cxn modelId="{69B3DA5E-7228-4D80-A055-DD483031FC4A}" type="presParOf" srcId="{15C1DF66-CC44-4F44-B6D3-2DA01B3C4E5D}" destId="{2D9A61B0-2158-4CB0-AB21-379DE0EAEEC4}" srcOrd="7" destOrd="0" presId="urn:microsoft.com/office/officeart/2005/8/layout/chevron1"/>
    <dgm:cxn modelId="{BD97F6AF-7723-4F17-845E-6ED0A388579C}" type="presParOf" srcId="{15C1DF66-CC44-4F44-B6D3-2DA01B3C4E5D}" destId="{95608A46-F0BE-4459-AB90-C2A652780EED}" srcOrd="8" destOrd="0" presId="urn:microsoft.com/office/officeart/2005/8/layout/chevron1"/>
    <dgm:cxn modelId="{04FA9263-3F03-4997-838B-6231A9C1EEB0}" type="presParOf" srcId="{15C1DF66-CC44-4F44-B6D3-2DA01B3C4E5D}" destId="{BC9C8BB8-D1E3-474E-802F-504492BBEE32}" srcOrd="9" destOrd="0" presId="urn:microsoft.com/office/officeart/2005/8/layout/chevron1"/>
    <dgm:cxn modelId="{90F275C2-21A3-4A4F-9740-18C82262EADD}" type="presParOf" srcId="{15C1DF66-CC44-4F44-B6D3-2DA01B3C4E5D}" destId="{2DA5F828-058F-4D8C-918D-0F45518EDB3D}" srcOrd="10" destOrd="0" presId="urn:microsoft.com/office/officeart/2005/8/layout/chevron1"/>
    <dgm:cxn modelId="{3D860A22-266F-4417-A97E-8E96CCFD6340}" type="presParOf" srcId="{15C1DF66-CC44-4F44-B6D3-2DA01B3C4E5D}" destId="{0DD39B05-92D5-49F8-A7CD-66A1D45B869B}" srcOrd="11" destOrd="0" presId="urn:microsoft.com/office/officeart/2005/8/layout/chevron1"/>
    <dgm:cxn modelId="{ED2BF799-0CB0-4D66-A617-63E310F9006E}" type="presParOf" srcId="{15C1DF66-CC44-4F44-B6D3-2DA01B3C4E5D}" destId="{E442EB7F-2323-46F9-A41A-8274F597D82B}"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r>
            <a:rPr lang="cs-CZ" sz="3900" kern="1200" dirty="0"/>
            <a:t> </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endParaRPr lang="cs-CZ" sz="39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r>
            <a:rPr lang="cs-CZ" sz="3900" kern="1200" dirty="0"/>
            <a:t> </a:t>
          </a:r>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endParaRPr lang="cs-CZ" sz="39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endParaRPr lang="cs-CZ" sz="3900" kern="1200" dirty="0"/>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endParaRPr lang="cs-CZ" sz="3900" kern="1200" dirty="0"/>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endParaRPr lang="cs-CZ" sz="3900" kern="1200" dirty="0"/>
        </a:p>
      </dsp:txBody>
      <dsp:txXfrm>
        <a:off x="9152202" y="148623"/>
        <a:ext cx="980593" cy="653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err="1"/>
            <a:t>Departure</a:t>
          </a:r>
          <a:r>
            <a:rPr lang="cs-CZ" sz="1600" b="1"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 </a:t>
          </a:r>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2202" y="148623"/>
        <a:ext cx="980593" cy="653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err="1"/>
            <a:t>Flight</a:t>
          </a:r>
          <a:r>
            <a:rPr lang="cs-CZ" sz="1600" b="1" kern="1200" dirty="0"/>
            <a:t> </a:t>
          </a:r>
          <a:r>
            <a:rPr lang="cs-CZ" sz="1600" b="1" kern="1200" dirty="0" err="1"/>
            <a:t>plan</a:t>
          </a:r>
          <a:endParaRPr lang="cs-CZ" sz="1600" b="1"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 </a:t>
          </a:r>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2202" y="148623"/>
        <a:ext cx="980593" cy="6537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plan</a:t>
          </a:r>
          <a:endParaRPr lang="cs-CZ" sz="16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err="1"/>
            <a:t>Flight</a:t>
          </a:r>
          <a:r>
            <a:rPr lang="cs-CZ" sz="1600" b="1" kern="1200" dirty="0"/>
            <a:t> </a:t>
          </a:r>
          <a:r>
            <a:rPr lang="cs-CZ" sz="1600" b="1" kern="1200" dirty="0" err="1"/>
            <a:t>rules</a:t>
          </a:r>
          <a:endParaRPr lang="cs-CZ" sz="1600" b="1" kern="1200" dirty="0"/>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2202" y="148623"/>
        <a:ext cx="980593" cy="6537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4332"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8643" y="151177"/>
        <a:ext cx="972932" cy="648621"/>
      </dsp:txXfrm>
    </dsp:sp>
    <dsp:sp modelId="{25AC9C81-B8CF-4068-B865-6B5384BA83C6}">
      <dsp:nvSpPr>
        <dsp:cNvPr id="0" name=""/>
        <dsp:cNvSpPr/>
      </dsp:nvSpPr>
      <dsp:spPr>
        <a:xfrm>
          <a:off x="1463730"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plan</a:t>
          </a:r>
          <a:endParaRPr lang="cs-CZ" sz="1600" kern="1200" dirty="0"/>
        </a:p>
      </dsp:txBody>
      <dsp:txXfrm>
        <a:off x="1788041" y="151177"/>
        <a:ext cx="972932" cy="648621"/>
      </dsp:txXfrm>
    </dsp:sp>
    <dsp:sp modelId="{77E986C4-4161-4DCD-B27D-B3C23D870619}">
      <dsp:nvSpPr>
        <dsp:cNvPr id="0" name=""/>
        <dsp:cNvSpPr/>
      </dsp:nvSpPr>
      <dsp:spPr>
        <a:xfrm>
          <a:off x="2923129"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rules</a:t>
          </a:r>
          <a:endParaRPr lang="cs-CZ" sz="1600" kern="1200" dirty="0"/>
        </a:p>
      </dsp:txBody>
      <dsp:txXfrm>
        <a:off x="3247440" y="151177"/>
        <a:ext cx="972932" cy="648621"/>
      </dsp:txXfrm>
    </dsp:sp>
    <dsp:sp modelId="{EAEA2337-87D2-4F58-B6BF-4911E7A825FF}">
      <dsp:nvSpPr>
        <dsp:cNvPr id="0" name=""/>
        <dsp:cNvSpPr/>
      </dsp:nvSpPr>
      <dsp:spPr>
        <a:xfrm>
          <a:off x="4382527" y="151177"/>
          <a:ext cx="1694604"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a:t>A-CDM </a:t>
          </a:r>
          <a:r>
            <a:rPr lang="cs-CZ" sz="1600" b="1" kern="1200" dirty="0" err="1"/>
            <a:t>exceptions</a:t>
          </a:r>
          <a:endParaRPr lang="cs-CZ" sz="1600" b="1" kern="1200" dirty="0"/>
        </a:p>
      </dsp:txBody>
      <dsp:txXfrm>
        <a:off x="4706838" y="151177"/>
        <a:ext cx="1045983" cy="648621"/>
      </dsp:txXfrm>
    </dsp:sp>
    <dsp:sp modelId="{95608A46-F0BE-4459-AB90-C2A652780EED}">
      <dsp:nvSpPr>
        <dsp:cNvPr id="0" name=""/>
        <dsp:cNvSpPr/>
      </dsp:nvSpPr>
      <dsp:spPr>
        <a:xfrm>
          <a:off x="5914976"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6239287" y="151177"/>
        <a:ext cx="972932" cy="648621"/>
      </dsp:txXfrm>
    </dsp:sp>
    <dsp:sp modelId="{2DA5F828-058F-4D8C-918D-0F45518EDB3D}">
      <dsp:nvSpPr>
        <dsp:cNvPr id="0" name=""/>
        <dsp:cNvSpPr/>
      </dsp:nvSpPr>
      <dsp:spPr>
        <a:xfrm>
          <a:off x="7374375"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7698686" y="151177"/>
        <a:ext cx="972932" cy="648621"/>
      </dsp:txXfrm>
    </dsp:sp>
    <dsp:sp modelId="{E442EB7F-2323-46F9-A41A-8274F597D82B}">
      <dsp:nvSpPr>
        <dsp:cNvPr id="0" name=""/>
        <dsp:cNvSpPr/>
      </dsp:nvSpPr>
      <dsp:spPr>
        <a:xfrm>
          <a:off x="8833773" y="151177"/>
          <a:ext cx="1621553" cy="64862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8084" y="151177"/>
        <a:ext cx="972932" cy="6486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plan</a:t>
          </a:r>
          <a:endParaRPr lang="cs-CZ" sz="16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rules</a:t>
          </a:r>
          <a:endParaRPr lang="cs-CZ" sz="1600" kern="1200" dirty="0"/>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A-CDM </a:t>
          </a:r>
          <a:r>
            <a:rPr lang="cs-CZ" sz="1600" kern="1200" dirty="0" err="1"/>
            <a:t>exceptions</a:t>
          </a: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a:t>TOBT</a:t>
          </a:r>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2202" y="148623"/>
        <a:ext cx="980593" cy="6537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plan</a:t>
          </a:r>
          <a:endParaRPr lang="cs-CZ" sz="16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rules</a:t>
          </a:r>
          <a:endParaRPr lang="cs-CZ" sz="1600" kern="1200" dirty="0"/>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A-CDM </a:t>
          </a:r>
          <a:r>
            <a:rPr lang="cs-CZ" sz="1600" kern="1200" dirty="0" err="1"/>
            <a:t>exceptions</a:t>
          </a: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TOBT</a:t>
          </a:r>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a:t>TSAT</a:t>
          </a:r>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endParaRPr lang="cs-CZ" sz="1600" kern="1200" dirty="0"/>
        </a:p>
      </dsp:txBody>
      <dsp:txXfrm>
        <a:off x="9152202" y="148623"/>
        <a:ext cx="980593" cy="6537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8DC94-F242-48F7-81F9-E6D36B90246D}">
      <dsp:nvSpPr>
        <dsp:cNvPr id="0" name=""/>
        <dsp:cNvSpPr/>
      </dsp:nvSpPr>
      <dsp:spPr>
        <a:xfrm>
          <a:off x="0"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Departure</a:t>
          </a:r>
          <a:r>
            <a:rPr lang="cs-CZ" sz="1600" kern="1200" dirty="0"/>
            <a:t> slot</a:t>
          </a:r>
        </a:p>
      </dsp:txBody>
      <dsp:txXfrm>
        <a:off x="326864" y="148623"/>
        <a:ext cx="980593" cy="653728"/>
      </dsp:txXfrm>
    </dsp:sp>
    <dsp:sp modelId="{25AC9C81-B8CF-4068-B865-6B5384BA83C6}">
      <dsp:nvSpPr>
        <dsp:cNvPr id="0" name=""/>
        <dsp:cNvSpPr/>
      </dsp:nvSpPr>
      <dsp:spPr>
        <a:xfrm>
          <a:off x="147088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plan</a:t>
          </a:r>
          <a:endParaRPr lang="cs-CZ" sz="1600" kern="1200" dirty="0"/>
        </a:p>
      </dsp:txBody>
      <dsp:txXfrm>
        <a:off x="1797753" y="148623"/>
        <a:ext cx="980593" cy="653728"/>
      </dsp:txXfrm>
    </dsp:sp>
    <dsp:sp modelId="{77E986C4-4161-4DCD-B27D-B3C23D870619}">
      <dsp:nvSpPr>
        <dsp:cNvPr id="0" name=""/>
        <dsp:cNvSpPr/>
      </dsp:nvSpPr>
      <dsp:spPr>
        <a:xfrm>
          <a:off x="294177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err="1"/>
            <a:t>Flight</a:t>
          </a:r>
          <a:r>
            <a:rPr lang="cs-CZ" sz="1600" kern="1200" dirty="0"/>
            <a:t> </a:t>
          </a:r>
          <a:r>
            <a:rPr lang="cs-CZ" sz="1600" kern="1200" dirty="0" err="1"/>
            <a:t>rules</a:t>
          </a:r>
          <a:endParaRPr lang="cs-CZ" sz="1600" kern="1200" dirty="0"/>
        </a:p>
      </dsp:txBody>
      <dsp:txXfrm>
        <a:off x="3268643" y="148623"/>
        <a:ext cx="980593" cy="653728"/>
      </dsp:txXfrm>
    </dsp:sp>
    <dsp:sp modelId="{EAEA2337-87D2-4F58-B6BF-4911E7A825FF}">
      <dsp:nvSpPr>
        <dsp:cNvPr id="0" name=""/>
        <dsp:cNvSpPr/>
      </dsp:nvSpPr>
      <dsp:spPr>
        <a:xfrm>
          <a:off x="4412669"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A-CDM </a:t>
          </a:r>
          <a:r>
            <a:rPr lang="cs-CZ" sz="1600" kern="1200" dirty="0" err="1"/>
            <a:t>exceptions</a:t>
          </a:r>
          <a:endParaRPr lang="cs-CZ" sz="1600" kern="1200" dirty="0"/>
        </a:p>
      </dsp:txBody>
      <dsp:txXfrm>
        <a:off x="4739533" y="148623"/>
        <a:ext cx="980593" cy="653728"/>
      </dsp:txXfrm>
    </dsp:sp>
    <dsp:sp modelId="{95608A46-F0BE-4459-AB90-C2A652780EED}">
      <dsp:nvSpPr>
        <dsp:cNvPr id="0" name=""/>
        <dsp:cNvSpPr/>
      </dsp:nvSpPr>
      <dsp:spPr>
        <a:xfrm>
          <a:off x="588355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TOBT</a:t>
          </a:r>
        </a:p>
      </dsp:txBody>
      <dsp:txXfrm>
        <a:off x="6210422" y="148623"/>
        <a:ext cx="980593" cy="653728"/>
      </dsp:txXfrm>
    </dsp:sp>
    <dsp:sp modelId="{2DA5F828-058F-4D8C-918D-0F45518EDB3D}">
      <dsp:nvSpPr>
        <dsp:cNvPr id="0" name=""/>
        <dsp:cNvSpPr/>
      </dsp:nvSpPr>
      <dsp:spPr>
        <a:xfrm>
          <a:off x="735444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kern="1200" dirty="0"/>
            <a:t>TSAT</a:t>
          </a:r>
        </a:p>
      </dsp:txBody>
      <dsp:txXfrm>
        <a:off x="7681312" y="148623"/>
        <a:ext cx="980593" cy="653728"/>
      </dsp:txXfrm>
    </dsp:sp>
    <dsp:sp modelId="{E442EB7F-2323-46F9-A41A-8274F597D82B}">
      <dsp:nvSpPr>
        <dsp:cNvPr id="0" name=""/>
        <dsp:cNvSpPr/>
      </dsp:nvSpPr>
      <dsp:spPr>
        <a:xfrm>
          <a:off x="8825338" y="148623"/>
          <a:ext cx="1634321" cy="6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cs-CZ" sz="1600" b="1" kern="1200" dirty="0"/>
            <a:t>Start up</a:t>
          </a:r>
        </a:p>
      </dsp:txBody>
      <dsp:txXfrm>
        <a:off x="9152202" y="148623"/>
        <a:ext cx="980593" cy="6537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p:cNvSpPr>
            <a:spLocks noGrp="1"/>
          </p:cNvSpPr>
          <p:nvPr>
            <p:ph type="dt" sz="half" idx="10"/>
          </p:nvPr>
        </p:nvSpPr>
        <p:spPr/>
        <p:txBody>
          <a:bodyPr/>
          <a:lstStyle/>
          <a:p>
            <a:fld id="{6D3CD300-B5C6-4C4A-8C9D-C1D589521BEC}" type="datetimeFigureOut">
              <a:rPr lang="en-US" smtClean="0"/>
              <a:t>7/9/2025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960316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10"/>
          </p:nvPr>
        </p:nvSpPr>
        <p:spPr/>
        <p:txBody>
          <a:bodyPr/>
          <a:lstStyle/>
          <a:p>
            <a:fld id="{6D3CD300-B5C6-4C4A-8C9D-C1D589521BEC}" type="datetimeFigureOut">
              <a:rPr lang="en-US" smtClean="0"/>
              <a:t>7/9/2025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312102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10"/>
          </p:nvPr>
        </p:nvSpPr>
        <p:spPr/>
        <p:txBody>
          <a:bodyPr/>
          <a:lstStyle/>
          <a:p>
            <a:fld id="{6D3CD300-B5C6-4C4A-8C9D-C1D589521BEC}" type="datetimeFigureOut">
              <a:rPr lang="en-US" smtClean="0"/>
              <a:t>7/9/2025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43948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10"/>
          </p:nvPr>
        </p:nvSpPr>
        <p:spPr/>
        <p:txBody>
          <a:bodyPr/>
          <a:lstStyle/>
          <a:p>
            <a:fld id="{6D3CD300-B5C6-4C4A-8C9D-C1D589521BEC}" type="datetimeFigureOut">
              <a:rPr lang="en-US" smtClean="0"/>
              <a:t>7/9/2025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391560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6D3CD300-B5C6-4C4A-8C9D-C1D589521BEC}" type="datetimeFigureOut">
              <a:rPr lang="en-US" smtClean="0"/>
              <a:t>7/9/2025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2518267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p:cNvSpPr>
            <a:spLocks noGrp="1"/>
          </p:cNvSpPr>
          <p:nvPr>
            <p:ph type="dt" sz="half" idx="10"/>
          </p:nvPr>
        </p:nvSpPr>
        <p:spPr/>
        <p:txBody>
          <a:bodyPr/>
          <a:lstStyle/>
          <a:p>
            <a:fld id="{6D3CD300-B5C6-4C4A-8C9D-C1D589521BEC}" type="datetimeFigureOut">
              <a:rPr lang="en-US" smtClean="0"/>
              <a:t>7/9/2025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287387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p:cNvSpPr>
            <a:spLocks noGrp="1"/>
          </p:cNvSpPr>
          <p:nvPr>
            <p:ph type="dt" sz="half" idx="10"/>
          </p:nvPr>
        </p:nvSpPr>
        <p:spPr/>
        <p:txBody>
          <a:bodyPr/>
          <a:lstStyle/>
          <a:p>
            <a:fld id="{6D3CD300-B5C6-4C4A-8C9D-C1D589521BEC}" type="datetimeFigureOut">
              <a:rPr lang="en-US" smtClean="0"/>
              <a:t>7/9/2025</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199719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datum 2"/>
          <p:cNvSpPr>
            <a:spLocks noGrp="1"/>
          </p:cNvSpPr>
          <p:nvPr>
            <p:ph type="dt" sz="half" idx="10"/>
          </p:nvPr>
        </p:nvSpPr>
        <p:spPr/>
        <p:txBody>
          <a:bodyPr/>
          <a:lstStyle/>
          <a:p>
            <a:fld id="{6D3CD300-B5C6-4C4A-8C9D-C1D589521BEC}" type="datetimeFigureOut">
              <a:rPr lang="en-US" smtClean="0"/>
              <a:t>7/9/2025</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1644750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D3CD300-B5C6-4C4A-8C9D-C1D589521BEC}" type="datetimeFigureOut">
              <a:rPr lang="en-US" smtClean="0"/>
              <a:t>7/9/2025</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92111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D3CD300-B5C6-4C4A-8C9D-C1D589521BEC}" type="datetimeFigureOut">
              <a:rPr lang="en-US" smtClean="0"/>
              <a:t>7/9/2025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38708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D3CD300-B5C6-4C4A-8C9D-C1D589521BEC}" type="datetimeFigureOut">
              <a:rPr lang="en-US" smtClean="0"/>
              <a:t>7/9/2025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9F26DBF-5D2E-4029-A66A-823047772649}" type="slidenum">
              <a:rPr lang="en-US" smtClean="0"/>
              <a:t>‹#›</a:t>
            </a:fld>
            <a:endParaRPr lang="en-US"/>
          </a:p>
        </p:txBody>
      </p:sp>
    </p:spTree>
    <p:extLst>
      <p:ext uri="{BB962C8B-B14F-4D97-AF65-F5344CB8AC3E}">
        <p14:creationId xmlns:p14="http://schemas.microsoft.com/office/powerpoint/2010/main" val="212392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CD300-B5C6-4C4A-8C9D-C1D589521BEC}" type="datetimeFigureOut">
              <a:rPr lang="en-US" smtClean="0"/>
              <a:t>7/9/2025</a:t>
            </a:fld>
            <a:endParaRPr lang="en-US"/>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26DBF-5D2E-4029-A66A-823047772649}" type="slidenum">
              <a:rPr lang="en-US" smtClean="0"/>
              <a:t>‹#›</a:t>
            </a:fld>
            <a:endParaRPr lang="en-US"/>
          </a:p>
        </p:txBody>
      </p:sp>
    </p:spTree>
    <p:extLst>
      <p:ext uri="{BB962C8B-B14F-4D97-AF65-F5344CB8AC3E}">
        <p14:creationId xmlns:p14="http://schemas.microsoft.com/office/powerpoint/2010/main" val="3017441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8" Type="http://schemas.openxmlformats.org/officeDocument/2006/relationships/hyperlink" Target="https://www.prg.aero/en/service-suppliers" TargetMode="External"/><Relationship Id="rId3" Type="http://schemas.openxmlformats.org/officeDocument/2006/relationships/diagramLayout" Target="../diagrams/layout2.xml"/><Relationship Id="rId7" Type="http://schemas.openxmlformats.org/officeDocument/2006/relationships/hyperlink" Target="https://www.prg.aero/en/explanation-abbreviations-cdm#sobt" TargetMode="Externa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s://www.slot-czech.cz/about"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ibs.rlp.cz/locale.do?lang=en&amp;csrfpId=2VroWIjHIGWA8LUoQE3YOSyR3rVDGAocGru1rlwedzN_7MP6JYG7vGYQ1KsP9KmtdLeXtnRdkz0%3D" TargetMode="External"/><Relationship Id="rId3" Type="http://schemas.openxmlformats.org/officeDocument/2006/relationships/diagramLayout" Target="../diagrams/layout3.xml"/><Relationship Id="rId7" Type="http://schemas.openxmlformats.org/officeDocument/2006/relationships/hyperlink" Target="https://www.prg.aero/en/explanation-abbreviations-cdm#sobt" TargetMode="Externa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2.jpeg"/><Relationship Id="rId4" Type="http://schemas.openxmlformats.org/officeDocument/2006/relationships/diagramQuickStyle" Target="../diagrams/quickStyle3.xml"/><Relationship Id="rId9" Type="http://schemas.openxmlformats.org/officeDocument/2006/relationships/hyperlink" Target="https://www.prg.aero/en/explanation-abbreviations-cdm#eobt"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4.xml"/><Relationship Id="rId7" Type="http://schemas.openxmlformats.org/officeDocument/2006/relationships/hyperlink" Target="https://www.prg.aero/en/about-cdm" TargetMode="Externa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openxmlformats.org/officeDocument/2006/relationships/hyperlink" Target="https://www.prg.aero/en/explanation-abbreviations-cdm#tobt" TargetMode="External"/><Relationship Id="rId3" Type="http://schemas.openxmlformats.org/officeDocument/2006/relationships/diagramLayout" Target="../diagrams/layout5.xml"/><Relationship Id="rId7" Type="http://schemas.openxmlformats.org/officeDocument/2006/relationships/hyperlink" Target="https://www.prg.aero/en/about-cdm" TargetMode="Externa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hdphoto" Target="../media/hdphoto1.wdp"/><Relationship Id="rId5" Type="http://schemas.openxmlformats.org/officeDocument/2006/relationships/diagramColors" Target="../diagrams/colors5.xml"/><Relationship Id="rId10" Type="http://schemas.openxmlformats.org/officeDocument/2006/relationships/image" Target="../media/image3.png"/><Relationship Id="rId4" Type="http://schemas.openxmlformats.org/officeDocument/2006/relationships/diagramQuickStyle" Target="../diagrams/quickStyle5.xml"/><Relationship Id="rId9"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hyperlink" Target="https://www.prg.aero/en/roles-participating-partners" TargetMode="External"/><Relationship Id="rId3" Type="http://schemas.openxmlformats.org/officeDocument/2006/relationships/diagramLayout" Target="../diagrams/layout6.xml"/><Relationship Id="rId7" Type="http://schemas.openxmlformats.org/officeDocument/2006/relationships/hyperlink" Target="https://www.prg.aero/en/explanation-abbreviations-cdm#tobt" TargetMode="Externa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hyperlink" Target="https://www.prg.aero/en/explanation-abbreviations-cdm#tsat"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hyperlink" Target="https://www.prg.aero/en/explanation-abbreviations-cdm#tsat" TargetMode="Externa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8.xml"/><Relationship Id="rId7"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725041"/>
            <a:ext cx="10515600" cy="4351338"/>
          </a:xfrm>
        </p:spPr>
        <p:txBody>
          <a:bodyPr>
            <a:normAutofit/>
          </a:bodyPr>
          <a:lstStyle/>
          <a:p>
            <a:pPr marL="0" indent="0">
              <a:buNone/>
            </a:pPr>
            <a:r>
              <a:rPr lang="en-US" sz="2400" b="1" dirty="0"/>
              <a:t>You</a:t>
            </a:r>
            <a:r>
              <a:rPr lang="cs-CZ" sz="2400" b="1" dirty="0"/>
              <a:t> </a:t>
            </a:r>
            <a:r>
              <a:rPr lang="cs-CZ" sz="2400" b="1" dirty="0" err="1"/>
              <a:t>have</a:t>
            </a:r>
            <a:r>
              <a:rPr lang="cs-CZ" sz="2400" b="1" dirty="0"/>
              <a:t> </a:t>
            </a:r>
            <a:r>
              <a:rPr lang="cs-CZ" sz="2400" b="1" dirty="0" err="1"/>
              <a:t>visited</a:t>
            </a:r>
            <a:r>
              <a:rPr lang="cs-CZ" sz="2400" b="1" dirty="0"/>
              <a:t> Prague and </a:t>
            </a:r>
            <a:r>
              <a:rPr lang="cs-CZ" sz="2400" b="1" dirty="0" err="1"/>
              <a:t>now</a:t>
            </a:r>
            <a:r>
              <a:rPr lang="cs-CZ" sz="2400" b="1" dirty="0"/>
              <a:t> </a:t>
            </a:r>
            <a:r>
              <a:rPr lang="cs-CZ" sz="2400" b="1" dirty="0" err="1"/>
              <a:t>you</a:t>
            </a:r>
            <a:r>
              <a:rPr lang="cs-CZ" sz="2400" b="1" dirty="0"/>
              <a:t> </a:t>
            </a:r>
            <a:r>
              <a:rPr lang="cs-CZ" sz="2400" b="1" dirty="0" err="1"/>
              <a:t>would</a:t>
            </a:r>
            <a:r>
              <a:rPr lang="cs-CZ" sz="2400" b="1" dirty="0"/>
              <a:t> </a:t>
            </a:r>
            <a:r>
              <a:rPr lang="cs-CZ" sz="2400" b="1" dirty="0" err="1"/>
              <a:t>like</a:t>
            </a:r>
            <a:r>
              <a:rPr lang="cs-CZ" sz="2400" b="1" dirty="0"/>
              <a:t> to go </a:t>
            </a:r>
            <a:r>
              <a:rPr lang="cs-CZ" sz="2400" b="1" dirty="0" err="1"/>
              <a:t>further</a:t>
            </a:r>
            <a:r>
              <a:rPr lang="cs-CZ" sz="2400" b="1" dirty="0"/>
              <a:t> </a:t>
            </a:r>
            <a:r>
              <a:rPr lang="cs-CZ" sz="2400" b="1" dirty="0" err="1"/>
              <a:t>your</a:t>
            </a:r>
            <a:r>
              <a:rPr lang="cs-CZ" sz="2400" b="1" dirty="0"/>
              <a:t> </a:t>
            </a:r>
            <a:r>
              <a:rPr lang="cs-CZ" sz="2400" b="1" dirty="0" err="1"/>
              <a:t>way</a:t>
            </a:r>
            <a:r>
              <a:rPr lang="cs-CZ" sz="2400" b="1" dirty="0"/>
              <a:t>. </a:t>
            </a:r>
            <a:br>
              <a:rPr lang="cs-CZ" sz="2400" b="1" dirty="0"/>
            </a:br>
            <a:r>
              <a:rPr lang="cs-CZ" sz="2400" b="1" dirty="0" err="1"/>
              <a:t>What</a:t>
            </a:r>
            <a:r>
              <a:rPr lang="cs-CZ" sz="2400" b="1" dirty="0"/>
              <a:t> do </a:t>
            </a:r>
            <a:r>
              <a:rPr lang="cs-CZ" sz="2400" b="1" dirty="0" err="1"/>
              <a:t>you</a:t>
            </a:r>
            <a:r>
              <a:rPr lang="cs-CZ" sz="2400" b="1" dirty="0"/>
              <a:t> </a:t>
            </a:r>
            <a:r>
              <a:rPr lang="cs-CZ" sz="2400" b="1" dirty="0" err="1"/>
              <a:t>need</a:t>
            </a:r>
            <a:r>
              <a:rPr lang="cs-CZ" sz="2400" b="1" dirty="0"/>
              <a:t> </a:t>
            </a:r>
            <a:r>
              <a:rPr lang="cs-CZ" sz="2400" b="1" dirty="0" err="1"/>
              <a:t>for</a:t>
            </a:r>
            <a:r>
              <a:rPr lang="cs-CZ" sz="2400" b="1" dirty="0"/>
              <a:t> a </a:t>
            </a:r>
            <a:r>
              <a:rPr lang="cs-CZ" sz="2400" b="1" dirty="0" err="1"/>
              <a:t>safe</a:t>
            </a:r>
            <a:r>
              <a:rPr lang="cs-CZ" sz="2400" b="1" dirty="0"/>
              <a:t> and </a:t>
            </a:r>
            <a:r>
              <a:rPr lang="cs-CZ" sz="2400" b="1" dirty="0" err="1"/>
              <a:t>correct</a:t>
            </a:r>
            <a:r>
              <a:rPr lang="cs-CZ" sz="2400" b="1" dirty="0"/>
              <a:t> </a:t>
            </a:r>
            <a:r>
              <a:rPr lang="cs-CZ" sz="2400" b="1" dirty="0" err="1"/>
              <a:t>departure</a:t>
            </a:r>
            <a:r>
              <a:rPr lang="cs-CZ" sz="2400" b="1" dirty="0"/>
              <a:t> </a:t>
            </a:r>
            <a:r>
              <a:rPr lang="cs-CZ" sz="2400" b="1" dirty="0" err="1"/>
              <a:t>from</a:t>
            </a:r>
            <a:r>
              <a:rPr lang="cs-CZ" sz="2400" b="1" dirty="0"/>
              <a:t> LKPR? </a:t>
            </a:r>
          </a:p>
          <a:p>
            <a:pPr marL="0" indent="0">
              <a:buNone/>
            </a:pPr>
            <a:endParaRPr lang="cs-CZ" sz="2400" b="1" dirty="0"/>
          </a:p>
          <a:p>
            <a:pPr marL="0" indent="0">
              <a:buNone/>
            </a:pPr>
            <a:endParaRPr lang="cs-CZ" sz="2400" dirty="0"/>
          </a:p>
          <a:p>
            <a:pPr marL="0" indent="0">
              <a:buNone/>
            </a:pPr>
            <a:endParaRPr lang="cs-CZ" sz="2400" dirty="0"/>
          </a:p>
          <a:p>
            <a:pPr marL="0" indent="0">
              <a:buNone/>
            </a:pPr>
            <a:endParaRPr lang="cs-CZ" sz="2400" dirty="0"/>
          </a:p>
          <a:p>
            <a:pPr marL="0" indent="0">
              <a:buNone/>
            </a:pPr>
            <a:r>
              <a:rPr lang="cs-CZ" sz="2400" b="1" dirty="0"/>
              <a:t>Let </a:t>
            </a:r>
            <a:r>
              <a:rPr lang="cs-CZ" sz="2400" b="1" dirty="0" err="1"/>
              <a:t>our</a:t>
            </a:r>
            <a:r>
              <a:rPr lang="cs-CZ" sz="2400" b="1" dirty="0"/>
              <a:t> </a:t>
            </a:r>
            <a:r>
              <a:rPr lang="cs-CZ" sz="2400" b="1" dirty="0" err="1"/>
              <a:t>wizzard</a:t>
            </a:r>
            <a:r>
              <a:rPr lang="cs-CZ" sz="2400" b="1" dirty="0"/>
              <a:t> </a:t>
            </a:r>
            <a:r>
              <a:rPr lang="cs-CZ" sz="2400" b="1" dirty="0" err="1"/>
              <a:t>guide</a:t>
            </a:r>
            <a:r>
              <a:rPr lang="cs-CZ" sz="2400" b="1" dirty="0"/>
              <a:t> </a:t>
            </a:r>
            <a:r>
              <a:rPr lang="cs-CZ" sz="2400" b="1" dirty="0" err="1"/>
              <a:t>you</a:t>
            </a:r>
            <a:r>
              <a:rPr lang="cs-CZ" sz="2400" b="1" dirty="0"/>
              <a:t> </a:t>
            </a:r>
            <a:r>
              <a:rPr lang="cs-CZ" sz="2400" b="1" dirty="0" err="1"/>
              <a:t>through</a:t>
            </a:r>
            <a:r>
              <a:rPr lang="cs-CZ" sz="2400" b="1" dirty="0"/>
              <a:t> </a:t>
            </a:r>
            <a:r>
              <a:rPr lang="cs-CZ" sz="2400" b="1" dirty="0" err="1"/>
              <a:t>the</a:t>
            </a:r>
            <a:r>
              <a:rPr lang="cs-CZ" sz="2400" b="1" dirty="0"/>
              <a:t> </a:t>
            </a:r>
            <a:r>
              <a:rPr lang="cs-CZ" sz="2400" b="1" dirty="0" err="1"/>
              <a:t>whole</a:t>
            </a:r>
            <a:r>
              <a:rPr lang="cs-CZ" sz="2400" b="1" dirty="0">
                <a:solidFill>
                  <a:srgbClr val="00B0F0"/>
                </a:solidFill>
              </a:rPr>
              <a:t>*</a:t>
            </a:r>
            <a:r>
              <a:rPr lang="cs-CZ" sz="2400" b="1" dirty="0"/>
              <a:t> </a:t>
            </a:r>
            <a:r>
              <a:rPr lang="cs-CZ" sz="2400" b="1" dirty="0" err="1"/>
              <a:t>process</a:t>
            </a:r>
            <a:r>
              <a:rPr lang="cs-CZ" sz="2400" b="1" dirty="0"/>
              <a:t>. </a:t>
            </a:r>
            <a:r>
              <a:rPr lang="cs-CZ" b="1" dirty="0"/>
              <a:t>	</a:t>
            </a:r>
          </a:p>
          <a:p>
            <a:pPr marL="0" indent="0">
              <a:buNone/>
            </a:pPr>
            <a:r>
              <a:rPr lang="cs-CZ" sz="2200" b="1" dirty="0">
                <a:solidFill>
                  <a:srgbClr val="00B0F0"/>
                </a:solidFill>
              </a:rPr>
              <a:t>*</a:t>
            </a:r>
            <a:r>
              <a:rPr lang="cs-CZ" dirty="0"/>
              <a:t> </a:t>
            </a:r>
            <a:r>
              <a:rPr lang="cs-CZ" sz="1600" i="1" dirty="0"/>
              <a:t>- </a:t>
            </a:r>
            <a:r>
              <a:rPr lang="en-US" sz="1600" i="1" dirty="0"/>
              <a:t>procedures described further are aimed only to explain some local operational procedures at LKPR and cannot be considered as complete guidelines or legislative requirements for flight planning, flight preparation or flight execution. </a:t>
            </a:r>
            <a:br>
              <a:rPr lang="cs-CZ" sz="1600" i="1" dirty="0"/>
            </a:br>
            <a:r>
              <a:rPr lang="en-US" sz="1600" i="1" dirty="0"/>
              <a:t>For purposes of flight planning, preparation and execution use AIP ČR, EU-OPS and other official sources which comply with your intended flight.</a:t>
            </a:r>
          </a:p>
        </p:txBody>
      </p:sp>
      <p:sp>
        <p:nvSpPr>
          <p:cNvPr id="4" name="Šipka doprava 3"/>
          <p:cNvSpPr/>
          <p:nvPr/>
        </p:nvSpPr>
        <p:spPr>
          <a:xfrm>
            <a:off x="7791428" y="4381872"/>
            <a:ext cx="906162" cy="4237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2</a:t>
            </a:r>
            <a:endParaRPr lang="en-US" dirty="0"/>
          </a:p>
        </p:txBody>
      </p:sp>
      <p:graphicFrame>
        <p:nvGraphicFramePr>
          <p:cNvPr id="5" name="Diagram 4"/>
          <p:cNvGraphicFramePr/>
          <p:nvPr>
            <p:extLst>
              <p:ext uri="{D42A27DB-BD31-4B8C-83A1-F6EECF244321}">
                <p14:modId xmlns:p14="http://schemas.microsoft.com/office/powerpoint/2010/main" val="2991588606"/>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Obrázek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54933" y="2450202"/>
            <a:ext cx="2895600" cy="1931670"/>
          </a:xfrm>
          <a:prstGeom prst="rect">
            <a:avLst/>
          </a:prstGeom>
          <a:ln>
            <a:noFill/>
          </a:ln>
          <a:effectLst>
            <a:softEdge rad="0"/>
          </a:effectLst>
        </p:spPr>
      </p:pic>
    </p:spTree>
    <p:extLst>
      <p:ext uri="{BB962C8B-B14F-4D97-AF65-F5344CB8AC3E}">
        <p14:creationId xmlns:p14="http://schemas.microsoft.com/office/powerpoint/2010/main" val="123871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727852271"/>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925285" y="1754214"/>
            <a:ext cx="10577867" cy="4770537"/>
          </a:xfrm>
          <a:prstGeom prst="rect">
            <a:avLst/>
          </a:prstGeom>
          <a:noFill/>
        </p:spPr>
        <p:txBody>
          <a:bodyPr wrap="square" lIns="91440" tIns="45720" rIns="91440" bIns="45720" rtlCol="0" anchor="t">
            <a:spAutoFit/>
          </a:bodyPr>
          <a:lstStyle/>
          <a:p>
            <a:r>
              <a:rPr lang="en-US" sz="2400" b="1" dirty="0"/>
              <a:t>LKPR is </a:t>
            </a:r>
            <a:r>
              <a:rPr lang="cs-CZ" sz="2400" b="1" dirty="0"/>
              <a:t>a </a:t>
            </a:r>
            <a:r>
              <a:rPr lang="en-US" sz="2400" b="1" dirty="0"/>
              <a:t>fully coordinated </a:t>
            </a:r>
            <a:r>
              <a:rPr lang="cs-CZ" sz="2400" b="1" dirty="0"/>
              <a:t>a</a:t>
            </a:r>
            <a:r>
              <a:rPr lang="en-US" sz="2400" b="1" dirty="0" err="1"/>
              <a:t>irport</a:t>
            </a:r>
            <a:r>
              <a:rPr lang="en-US" sz="2400" b="1" dirty="0"/>
              <a:t>, therefore</a:t>
            </a:r>
            <a:r>
              <a:rPr lang="cs-CZ" sz="2400" b="1" dirty="0"/>
              <a:t> </a:t>
            </a:r>
            <a:r>
              <a:rPr lang="cs-CZ" sz="2400" b="1" dirty="0" err="1"/>
              <a:t>all</a:t>
            </a:r>
            <a:r>
              <a:rPr lang="cs-CZ" sz="2400" b="1" dirty="0"/>
              <a:t> </a:t>
            </a:r>
            <a:r>
              <a:rPr lang="cs-CZ" sz="2400" b="1" dirty="0" err="1"/>
              <a:t>departures</a:t>
            </a:r>
            <a:r>
              <a:rPr lang="cs-CZ" sz="2400" b="1" dirty="0"/>
              <a:t> </a:t>
            </a:r>
            <a:r>
              <a:rPr lang="en-US" sz="2400" b="1" dirty="0"/>
              <a:t>must have a confirmed departure slot, known as the </a:t>
            </a:r>
            <a:r>
              <a:rPr lang="en-US" sz="2400" b="1" dirty="0">
                <a:hlinkClick r:id="rId7"/>
              </a:rPr>
              <a:t>SOBT</a:t>
            </a:r>
            <a:r>
              <a:rPr lang="en-US" sz="2400" b="1" dirty="0"/>
              <a:t> </a:t>
            </a:r>
            <a:r>
              <a:rPr lang="cs-CZ" sz="2400" b="1" dirty="0"/>
              <a:t>(</a:t>
            </a:r>
            <a:r>
              <a:rPr lang="cs-CZ" sz="2400" b="1" dirty="0" err="1"/>
              <a:t>Scheduled</a:t>
            </a:r>
            <a:r>
              <a:rPr lang="cs-CZ" sz="2400" b="1" dirty="0"/>
              <a:t> </a:t>
            </a:r>
            <a:r>
              <a:rPr lang="cs-CZ" sz="2400" b="1"/>
              <a:t>Off-Block</a:t>
            </a:r>
            <a:r>
              <a:rPr lang="cs-CZ" sz="2400" b="1" dirty="0"/>
              <a:t> Time). </a:t>
            </a:r>
            <a:br>
              <a:rPr lang="cs-CZ" sz="2400" b="1" dirty="0"/>
            </a:br>
            <a:r>
              <a:rPr lang="en-US" sz="2400" b="1" dirty="0"/>
              <a:t>Do you have your departure slot arranged?</a:t>
            </a:r>
            <a:endParaRPr lang="cs-CZ" sz="2400" b="1" dirty="0"/>
          </a:p>
          <a:p>
            <a:endParaRPr lang="cs-CZ" sz="2400" dirty="0"/>
          </a:p>
          <a:p>
            <a:endParaRPr lang="cs-CZ" sz="2400" dirty="0"/>
          </a:p>
          <a:p>
            <a:pPr marL="285750" indent="-285750">
              <a:buFont typeface="Arial" panose="020B0604020202020204" pitchFamily="34" charset="0"/>
              <a:buChar char="•"/>
            </a:pPr>
            <a:r>
              <a:rPr lang="cs-CZ" sz="2400" b="1" dirty="0"/>
              <a:t>NO</a:t>
            </a:r>
            <a:br>
              <a:rPr lang="cs-CZ" sz="2400" dirty="0"/>
            </a:br>
            <a:r>
              <a:rPr lang="cs-CZ" sz="1600" dirty="0" err="1"/>
              <a:t>You</a:t>
            </a:r>
            <a:r>
              <a:rPr lang="cs-CZ" sz="1600" dirty="0"/>
              <a:t> </a:t>
            </a:r>
            <a:r>
              <a:rPr lang="en-US" sz="1600" dirty="0"/>
              <a:t>don't</a:t>
            </a:r>
            <a:r>
              <a:rPr lang="cs-CZ" sz="1600" dirty="0"/>
              <a:t> </a:t>
            </a:r>
            <a:r>
              <a:rPr lang="cs-CZ" sz="1600" dirty="0" err="1"/>
              <a:t>have</a:t>
            </a:r>
            <a:r>
              <a:rPr lang="cs-CZ" sz="1600" dirty="0"/>
              <a:t> a </a:t>
            </a:r>
            <a:r>
              <a:rPr lang="cs-CZ" sz="1600" dirty="0" err="1"/>
              <a:t>departure</a:t>
            </a:r>
            <a:r>
              <a:rPr lang="cs-CZ" sz="1600" dirty="0"/>
              <a:t> slot </a:t>
            </a:r>
            <a:r>
              <a:rPr lang="cs-CZ" sz="1600" dirty="0" err="1"/>
              <a:t>yet</a:t>
            </a:r>
            <a:r>
              <a:rPr lang="cs-CZ" sz="1600" dirty="0"/>
              <a:t> – </a:t>
            </a:r>
            <a:r>
              <a:rPr lang="en-US" sz="1600" dirty="0"/>
              <a:t>Please contact your </a:t>
            </a:r>
            <a:r>
              <a:rPr lang="cs-CZ" sz="1600" dirty="0" err="1"/>
              <a:t>local</a:t>
            </a:r>
            <a:r>
              <a:rPr lang="cs-CZ" sz="1600" dirty="0"/>
              <a:t> partner</a:t>
            </a:r>
            <a:r>
              <a:rPr lang="en-US" sz="1600" dirty="0"/>
              <a:t> and ask them to request </a:t>
            </a:r>
            <a:r>
              <a:rPr lang="cs-CZ" sz="1600" dirty="0" err="1"/>
              <a:t>the</a:t>
            </a:r>
            <a:r>
              <a:rPr lang="en-US" sz="1600" dirty="0"/>
              <a:t> departure slot for you. You can find a list of available handling companies</a:t>
            </a:r>
            <a:r>
              <a:rPr lang="cs-CZ" sz="1600" dirty="0"/>
              <a:t> </a:t>
            </a:r>
            <a:r>
              <a:rPr lang="cs-CZ" sz="1600" dirty="0">
                <a:hlinkClick r:id="rId8"/>
              </a:rPr>
              <a:t>here</a:t>
            </a:r>
            <a:r>
              <a:rPr lang="cs-CZ" sz="1600" dirty="0"/>
              <a:t>. </a:t>
            </a:r>
            <a:r>
              <a:rPr lang="en-US" sz="1600" dirty="0"/>
              <a:t>Alternatively, you can request the departure slot</a:t>
            </a:r>
            <a:r>
              <a:rPr lang="cs-CZ" sz="1600" dirty="0"/>
              <a:t> </a:t>
            </a:r>
            <a:r>
              <a:rPr lang="en-US" sz="1600" dirty="0"/>
              <a:t>yourself. Guideline for doing so is available on this </a:t>
            </a:r>
            <a:r>
              <a:rPr lang="en-US" sz="1600" dirty="0">
                <a:hlinkClick r:id="rId9"/>
              </a:rPr>
              <a:t>website</a:t>
            </a:r>
            <a:r>
              <a:rPr lang="en-US" sz="1600" dirty="0"/>
              <a:t>. However, we strongly recommend using your handling provider to ensure the request is submitted correctly</a:t>
            </a:r>
            <a:r>
              <a:rPr lang="cs-CZ" sz="1600" dirty="0"/>
              <a:t>.</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r>
              <a:rPr lang="cs-CZ" sz="2400" b="1" dirty="0"/>
              <a:t>YES</a:t>
            </a:r>
            <a:br>
              <a:rPr lang="cs-CZ" sz="2400" dirty="0"/>
            </a:br>
            <a:r>
              <a:rPr lang="cs-CZ" sz="1600" dirty="0" err="1"/>
              <a:t>If</a:t>
            </a:r>
            <a:r>
              <a:rPr lang="cs-CZ" sz="1600" dirty="0"/>
              <a:t> </a:t>
            </a:r>
            <a:r>
              <a:rPr lang="cs-CZ" sz="1600" dirty="0" err="1"/>
              <a:t>your</a:t>
            </a:r>
            <a:r>
              <a:rPr lang="cs-CZ" sz="1600" dirty="0"/>
              <a:t> </a:t>
            </a:r>
            <a:r>
              <a:rPr lang="cs-CZ" sz="1600" dirty="0" err="1"/>
              <a:t>departure</a:t>
            </a:r>
            <a:r>
              <a:rPr lang="cs-CZ" sz="1600" dirty="0"/>
              <a:t> slot </a:t>
            </a:r>
            <a:r>
              <a:rPr lang="cs-CZ" sz="1600" dirty="0" err="1"/>
              <a:t>is</a:t>
            </a:r>
            <a:r>
              <a:rPr lang="cs-CZ" sz="1600" dirty="0"/>
              <a:t> </a:t>
            </a:r>
            <a:r>
              <a:rPr lang="cs-CZ" sz="1600" dirty="0" err="1"/>
              <a:t>already</a:t>
            </a:r>
            <a:r>
              <a:rPr lang="cs-CZ" sz="1600" dirty="0"/>
              <a:t> </a:t>
            </a:r>
            <a:r>
              <a:rPr lang="cs-CZ" sz="1600" dirty="0" err="1"/>
              <a:t>confirmed</a:t>
            </a:r>
            <a:r>
              <a:rPr lang="cs-CZ" sz="1600" dirty="0"/>
              <a:t>, </a:t>
            </a:r>
            <a:r>
              <a:rPr lang="cs-CZ" sz="1600" dirty="0" err="1"/>
              <a:t>you</a:t>
            </a:r>
            <a:r>
              <a:rPr lang="cs-CZ" sz="1600" dirty="0"/>
              <a:t> </a:t>
            </a:r>
            <a:r>
              <a:rPr lang="cs-CZ" sz="1600" dirty="0" err="1"/>
              <a:t>can</a:t>
            </a:r>
            <a:r>
              <a:rPr lang="cs-CZ" sz="1600" dirty="0"/>
              <a:t> </a:t>
            </a:r>
            <a:r>
              <a:rPr lang="cs-CZ" sz="1600" dirty="0" err="1"/>
              <a:t>proceed</a:t>
            </a:r>
            <a:r>
              <a:rPr lang="cs-CZ" sz="1600" dirty="0"/>
              <a:t> to </a:t>
            </a:r>
            <a:r>
              <a:rPr lang="cs-CZ" sz="1600" dirty="0" err="1"/>
              <a:t>the</a:t>
            </a:r>
            <a:r>
              <a:rPr lang="cs-CZ" sz="1600" dirty="0"/>
              <a:t> </a:t>
            </a:r>
            <a:r>
              <a:rPr lang="cs-CZ" sz="1600" dirty="0" err="1"/>
              <a:t>next</a:t>
            </a:r>
            <a:r>
              <a:rPr lang="cs-CZ" sz="1600" dirty="0"/>
              <a:t> step.</a:t>
            </a:r>
          </a:p>
          <a:p>
            <a:endParaRPr lang="en-US" sz="2400" dirty="0"/>
          </a:p>
        </p:txBody>
      </p:sp>
      <p:sp>
        <p:nvSpPr>
          <p:cNvPr id="5" name="Šipka doprava 2">
            <a:extLst>
              <a:ext uri="{FF2B5EF4-FFF2-40B4-BE49-F238E27FC236}">
                <a16:creationId xmlns:a16="http://schemas.microsoft.com/office/drawing/2014/main" id="{5DDE60DC-5185-D647-B70F-D3C420F697A6}"/>
              </a:ext>
            </a:extLst>
          </p:cNvPr>
          <p:cNvSpPr/>
          <p:nvPr/>
        </p:nvSpPr>
        <p:spPr>
          <a:xfrm>
            <a:off x="7683910" y="5624201"/>
            <a:ext cx="712467" cy="3794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3</a:t>
            </a:r>
            <a:endParaRPr lang="en-US" dirty="0"/>
          </a:p>
        </p:txBody>
      </p:sp>
    </p:spTree>
    <p:extLst>
      <p:ext uri="{BB962C8B-B14F-4D97-AF65-F5344CB8AC3E}">
        <p14:creationId xmlns:p14="http://schemas.microsoft.com/office/powerpoint/2010/main" val="44715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96040507"/>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1043492" y="1656678"/>
            <a:ext cx="10955851" cy="5016758"/>
          </a:xfrm>
          <a:prstGeom prst="rect">
            <a:avLst/>
          </a:prstGeom>
          <a:noFill/>
        </p:spPr>
        <p:txBody>
          <a:bodyPr wrap="square" rtlCol="0">
            <a:spAutoFit/>
          </a:bodyPr>
          <a:lstStyle/>
          <a:p>
            <a:r>
              <a:rPr lang="cs-CZ" sz="2400" b="1" dirty="0"/>
              <a:t>Great, </a:t>
            </a:r>
            <a:r>
              <a:rPr lang="cs-CZ" sz="2400" b="1" dirty="0" err="1"/>
              <a:t>you</a:t>
            </a:r>
            <a:r>
              <a:rPr lang="cs-CZ" sz="2400" b="1" dirty="0"/>
              <a:t> </a:t>
            </a:r>
            <a:r>
              <a:rPr lang="cs-CZ" sz="2400" b="1" dirty="0" err="1"/>
              <a:t>now</a:t>
            </a:r>
            <a:r>
              <a:rPr lang="cs-CZ" sz="2400" b="1" dirty="0"/>
              <a:t> </a:t>
            </a:r>
            <a:r>
              <a:rPr lang="cs-CZ" sz="2400" b="1" dirty="0" err="1"/>
              <a:t>have</a:t>
            </a:r>
            <a:r>
              <a:rPr lang="cs-CZ" sz="2400" b="1" dirty="0"/>
              <a:t> a </a:t>
            </a:r>
            <a:r>
              <a:rPr lang="cs-CZ" sz="2400" b="1" dirty="0" err="1"/>
              <a:t>departure</a:t>
            </a:r>
            <a:r>
              <a:rPr lang="cs-CZ" sz="2400" b="1" dirty="0"/>
              <a:t> slot (</a:t>
            </a:r>
            <a:r>
              <a:rPr lang="cs-CZ" sz="2400" b="1" dirty="0">
                <a:hlinkClick r:id="rId7"/>
              </a:rPr>
              <a:t>SOBT</a:t>
            </a:r>
            <a:r>
              <a:rPr lang="cs-CZ" sz="2400" b="1" dirty="0"/>
              <a:t>) </a:t>
            </a:r>
            <a:r>
              <a:rPr lang="cs-CZ" sz="2400" b="1" dirty="0" err="1"/>
              <a:t>arranged</a:t>
            </a:r>
            <a:r>
              <a:rPr lang="cs-CZ" sz="2400" b="1" dirty="0"/>
              <a:t>. </a:t>
            </a:r>
            <a:r>
              <a:rPr lang="en-US" sz="2400" b="1" dirty="0"/>
              <a:t>Let's</a:t>
            </a:r>
            <a:r>
              <a:rPr lang="cs-CZ" sz="2400" b="1" dirty="0"/>
              <a:t> </a:t>
            </a:r>
            <a:r>
              <a:rPr lang="cs-CZ" sz="2400" b="1" dirty="0" err="1"/>
              <a:t>see</a:t>
            </a:r>
            <a:r>
              <a:rPr lang="cs-CZ" sz="2400" b="1" dirty="0"/>
              <a:t> </a:t>
            </a:r>
            <a:r>
              <a:rPr lang="cs-CZ" sz="2400" b="1" dirty="0" err="1"/>
              <a:t>how</a:t>
            </a:r>
            <a:r>
              <a:rPr lang="cs-CZ" sz="2400" b="1" dirty="0"/>
              <a:t> </a:t>
            </a:r>
            <a:r>
              <a:rPr lang="cs-CZ" sz="2400" b="1" dirty="0" err="1"/>
              <a:t>it</a:t>
            </a:r>
            <a:r>
              <a:rPr lang="cs-CZ" sz="2400" b="1" dirty="0"/>
              <a:t> </a:t>
            </a:r>
            <a:r>
              <a:rPr lang="cs-CZ" sz="2400" b="1" dirty="0" err="1"/>
              <a:t>works</a:t>
            </a:r>
            <a:r>
              <a:rPr lang="cs-CZ" sz="2400" b="1" dirty="0"/>
              <a:t> </a:t>
            </a:r>
            <a:r>
              <a:rPr lang="cs-CZ" sz="2400" b="1" dirty="0" err="1"/>
              <a:t>with</a:t>
            </a:r>
            <a:r>
              <a:rPr lang="cs-CZ" sz="2400" b="1" dirty="0"/>
              <a:t> </a:t>
            </a:r>
            <a:r>
              <a:rPr lang="cs-CZ" sz="2400" b="1" dirty="0" err="1"/>
              <a:t>the</a:t>
            </a:r>
            <a:r>
              <a:rPr lang="cs-CZ" sz="2400" b="1" dirty="0"/>
              <a:t> </a:t>
            </a:r>
            <a:r>
              <a:rPr lang="cs-CZ" sz="2400" b="1" dirty="0" err="1"/>
              <a:t>flight</a:t>
            </a:r>
            <a:r>
              <a:rPr lang="cs-CZ" sz="2400" b="1" dirty="0"/>
              <a:t> </a:t>
            </a:r>
            <a:r>
              <a:rPr lang="cs-CZ" sz="2400" b="1" dirty="0" err="1"/>
              <a:t>plan</a:t>
            </a:r>
            <a:r>
              <a:rPr lang="cs-CZ" sz="2400" b="1" dirty="0"/>
              <a:t>. </a:t>
            </a:r>
            <a:r>
              <a:rPr lang="en-US" sz="2400" b="1" dirty="0"/>
              <a:t>Do you need to file a flight plan </a:t>
            </a:r>
            <a:r>
              <a:rPr lang="cs-CZ" sz="2400" b="1" dirty="0"/>
              <a:t>to </a:t>
            </a:r>
            <a:r>
              <a:rPr lang="cs-CZ" sz="2400" b="1" dirty="0" err="1"/>
              <a:t>depart</a:t>
            </a:r>
            <a:r>
              <a:rPr lang="cs-CZ" sz="2400" b="1" dirty="0"/>
              <a:t> </a:t>
            </a:r>
            <a:r>
              <a:rPr lang="cs-CZ" sz="2400" b="1" dirty="0" err="1"/>
              <a:t>from</a:t>
            </a:r>
            <a:r>
              <a:rPr lang="cs-CZ" sz="2400" b="1" dirty="0"/>
              <a:t> </a:t>
            </a:r>
            <a:r>
              <a:rPr lang="en-US" sz="2400" b="1" dirty="0"/>
              <a:t>Prague</a:t>
            </a:r>
            <a:r>
              <a:rPr lang="cs-CZ" sz="2400" b="1" dirty="0"/>
              <a:t>?</a:t>
            </a:r>
          </a:p>
          <a:p>
            <a:endParaRPr lang="cs-CZ" sz="2400" dirty="0"/>
          </a:p>
          <a:p>
            <a:endParaRPr lang="cs-CZ" sz="2400" dirty="0"/>
          </a:p>
          <a:p>
            <a:endParaRPr lang="cs-CZ" sz="2400" dirty="0"/>
          </a:p>
          <a:p>
            <a:pPr marL="285750" indent="-285750">
              <a:buFont typeface="Arial" panose="020B0604020202020204" pitchFamily="34" charset="0"/>
              <a:buChar char="•"/>
            </a:pPr>
            <a:r>
              <a:rPr lang="cs-CZ" sz="2400" b="1" dirty="0"/>
              <a:t>NO</a:t>
            </a:r>
            <a:r>
              <a:rPr lang="cs-CZ" sz="2400" dirty="0"/>
              <a:t> </a:t>
            </a:r>
          </a:p>
          <a:p>
            <a:pPr marL="268288"/>
            <a:r>
              <a:rPr lang="cs-CZ" sz="1600" dirty="0" err="1"/>
              <a:t>If</a:t>
            </a:r>
            <a:r>
              <a:rPr lang="cs-CZ" sz="1600" dirty="0"/>
              <a:t> </a:t>
            </a:r>
            <a:r>
              <a:rPr lang="cs-CZ" sz="1600" dirty="0" err="1"/>
              <a:t>you</a:t>
            </a:r>
            <a:r>
              <a:rPr lang="cs-CZ" sz="1600" dirty="0"/>
              <a:t> are a VFR </a:t>
            </a:r>
            <a:r>
              <a:rPr lang="cs-CZ" sz="1600" dirty="0" err="1"/>
              <a:t>flight</a:t>
            </a:r>
            <a:r>
              <a:rPr lang="cs-CZ" sz="1600" dirty="0"/>
              <a:t>, </a:t>
            </a:r>
            <a:r>
              <a:rPr lang="cs-CZ" sz="1600" dirty="0" err="1"/>
              <a:t>you</a:t>
            </a:r>
            <a:r>
              <a:rPr lang="cs-CZ" sz="1600" dirty="0"/>
              <a:t> </a:t>
            </a:r>
            <a:r>
              <a:rPr lang="cs-CZ" sz="1600" dirty="0" err="1"/>
              <a:t>generally</a:t>
            </a:r>
            <a:r>
              <a:rPr lang="cs-CZ" sz="1600" dirty="0"/>
              <a:t> </a:t>
            </a:r>
            <a:r>
              <a:rPr lang="en-US" sz="1600" dirty="0"/>
              <a:t>don't</a:t>
            </a:r>
            <a:r>
              <a:rPr lang="cs-CZ" sz="1600" dirty="0"/>
              <a:t> </a:t>
            </a:r>
            <a:r>
              <a:rPr lang="cs-CZ" sz="1600" dirty="0" err="1"/>
              <a:t>need</a:t>
            </a:r>
            <a:r>
              <a:rPr lang="cs-CZ" sz="1600" dirty="0"/>
              <a:t> to </a:t>
            </a:r>
            <a:r>
              <a:rPr lang="cs-CZ" sz="1600" dirty="0" err="1"/>
              <a:t>file</a:t>
            </a:r>
            <a:r>
              <a:rPr lang="cs-CZ" sz="1600" dirty="0"/>
              <a:t> a </a:t>
            </a:r>
            <a:r>
              <a:rPr lang="cs-CZ" sz="1600" dirty="0" err="1"/>
              <a:t>flight</a:t>
            </a:r>
            <a:r>
              <a:rPr lang="cs-CZ" sz="1600" dirty="0"/>
              <a:t> </a:t>
            </a:r>
            <a:r>
              <a:rPr lang="cs-CZ" sz="1600" dirty="0" err="1"/>
              <a:t>plan</a:t>
            </a:r>
            <a:r>
              <a:rPr lang="cs-CZ" sz="1600" dirty="0"/>
              <a:t> to </a:t>
            </a:r>
            <a:r>
              <a:rPr lang="cs-CZ" sz="1600" dirty="0" err="1"/>
              <a:t>depart</a:t>
            </a:r>
            <a:r>
              <a:rPr lang="cs-CZ" sz="1600" dirty="0"/>
              <a:t> </a:t>
            </a:r>
            <a:r>
              <a:rPr lang="cs-CZ" sz="1600" dirty="0" err="1"/>
              <a:t>from</a:t>
            </a:r>
            <a:r>
              <a:rPr lang="cs-CZ" sz="1600" dirty="0"/>
              <a:t> LKPR. </a:t>
            </a:r>
          </a:p>
          <a:p>
            <a:pPr marL="268288"/>
            <a:r>
              <a:rPr lang="cs-CZ" sz="1600" dirty="0" err="1"/>
              <a:t>Please</a:t>
            </a:r>
            <a:r>
              <a:rPr lang="cs-CZ" sz="1600" dirty="0"/>
              <a:t> </a:t>
            </a:r>
            <a:r>
              <a:rPr lang="cs-CZ" sz="1600" dirty="0" err="1"/>
              <a:t>be</a:t>
            </a:r>
            <a:r>
              <a:rPr lang="cs-CZ" sz="1600" dirty="0"/>
              <a:t> </a:t>
            </a:r>
            <a:r>
              <a:rPr lang="cs-CZ" sz="1600" dirty="0" err="1"/>
              <a:t>aware</a:t>
            </a:r>
            <a:r>
              <a:rPr lang="cs-CZ" sz="1600" dirty="0"/>
              <a:t> </a:t>
            </a:r>
            <a:r>
              <a:rPr lang="cs-CZ" sz="1600" dirty="0" err="1"/>
              <a:t>that</a:t>
            </a:r>
            <a:r>
              <a:rPr lang="cs-CZ" sz="1600" dirty="0"/>
              <a:t> </a:t>
            </a:r>
            <a:r>
              <a:rPr lang="cs-CZ" sz="1600" dirty="0" err="1"/>
              <a:t>this</a:t>
            </a:r>
            <a:r>
              <a:rPr lang="cs-CZ" sz="1600" dirty="0"/>
              <a:t> </a:t>
            </a:r>
            <a:r>
              <a:rPr lang="cs-CZ" sz="1600" dirty="0" err="1"/>
              <a:t>only</a:t>
            </a:r>
            <a:r>
              <a:rPr lang="cs-CZ" sz="1600" dirty="0"/>
              <a:t> </a:t>
            </a:r>
            <a:r>
              <a:rPr lang="cs-CZ" sz="1600" dirty="0" err="1"/>
              <a:t>applies</a:t>
            </a:r>
            <a:r>
              <a:rPr lang="cs-CZ" sz="1600" dirty="0"/>
              <a:t> </a:t>
            </a:r>
            <a:r>
              <a:rPr lang="cs-CZ" sz="1600" dirty="0" err="1"/>
              <a:t>for</a:t>
            </a:r>
            <a:r>
              <a:rPr lang="cs-CZ" sz="1600" dirty="0"/>
              <a:t> VFR </a:t>
            </a:r>
            <a:r>
              <a:rPr lang="cs-CZ" sz="1600" dirty="0" err="1"/>
              <a:t>flights</a:t>
            </a:r>
            <a:r>
              <a:rPr lang="cs-CZ" sz="1600" dirty="0"/>
              <a:t> </a:t>
            </a:r>
            <a:r>
              <a:rPr lang="cs-CZ" sz="1600" dirty="0" err="1"/>
              <a:t>flying</a:t>
            </a:r>
            <a:r>
              <a:rPr lang="cs-CZ" sz="1600" dirty="0"/>
              <a:t> </a:t>
            </a:r>
            <a:r>
              <a:rPr lang="cs-CZ" sz="1600" dirty="0" err="1"/>
              <a:t>only</a:t>
            </a:r>
            <a:r>
              <a:rPr lang="cs-CZ" sz="1600" dirty="0"/>
              <a:t> </a:t>
            </a:r>
            <a:r>
              <a:rPr lang="cs-CZ" sz="1600" dirty="0" err="1"/>
              <a:t>through</a:t>
            </a:r>
            <a:r>
              <a:rPr lang="cs-CZ" sz="1600" dirty="0"/>
              <a:t> LKPR_CTR (D </a:t>
            </a:r>
            <a:r>
              <a:rPr lang="cs-CZ" sz="1600" dirty="0" err="1"/>
              <a:t>class</a:t>
            </a:r>
            <a:r>
              <a:rPr lang="cs-CZ" sz="1600" dirty="0"/>
              <a:t> </a:t>
            </a:r>
            <a:r>
              <a:rPr lang="cs-CZ" sz="1600" dirty="0" err="1"/>
              <a:t>airspace</a:t>
            </a:r>
            <a:r>
              <a:rPr lang="cs-CZ" sz="1600" dirty="0"/>
              <a:t>) </a:t>
            </a:r>
            <a:r>
              <a:rPr lang="cs-CZ" sz="1600" dirty="0" err="1"/>
              <a:t>after</a:t>
            </a:r>
            <a:r>
              <a:rPr lang="cs-CZ" sz="1600" dirty="0"/>
              <a:t> </a:t>
            </a:r>
            <a:r>
              <a:rPr lang="cs-CZ" sz="1600" dirty="0" err="1"/>
              <a:t>departure</a:t>
            </a:r>
            <a:r>
              <a:rPr lang="cs-CZ" sz="1600" dirty="0"/>
              <a:t>. </a:t>
            </a:r>
            <a:br>
              <a:rPr lang="cs-CZ" sz="1600" dirty="0"/>
            </a:br>
            <a:br>
              <a:rPr lang="cs-CZ" sz="1600" dirty="0"/>
            </a:br>
            <a:r>
              <a:rPr lang="en-US" sz="1600" dirty="0"/>
              <a:t>If you intend to enter</a:t>
            </a:r>
            <a:r>
              <a:rPr lang="cs-CZ" sz="1600" dirty="0"/>
              <a:t> LKPR_TMA (C </a:t>
            </a:r>
            <a:r>
              <a:rPr lang="cs-CZ" sz="1600" dirty="0" err="1"/>
              <a:t>class</a:t>
            </a:r>
            <a:r>
              <a:rPr lang="cs-CZ" sz="1600" dirty="0"/>
              <a:t> </a:t>
            </a:r>
            <a:r>
              <a:rPr lang="cs-CZ" sz="1600" dirty="0" err="1"/>
              <a:t>airspace</a:t>
            </a:r>
            <a:r>
              <a:rPr lang="cs-CZ" sz="1600" dirty="0"/>
              <a:t>) </a:t>
            </a:r>
            <a:r>
              <a:rPr lang="cs-CZ" sz="1600" dirty="0" err="1"/>
              <a:t>you</a:t>
            </a:r>
            <a:r>
              <a:rPr lang="cs-CZ" sz="1600" dirty="0"/>
              <a:t> </a:t>
            </a:r>
            <a:r>
              <a:rPr lang="cs-CZ" sz="1600" dirty="0" err="1"/>
              <a:t>need</a:t>
            </a:r>
            <a:r>
              <a:rPr lang="cs-CZ" sz="1600" dirty="0"/>
              <a:t> to </a:t>
            </a:r>
            <a:r>
              <a:rPr lang="cs-CZ" sz="1600" dirty="0" err="1"/>
              <a:t>file</a:t>
            </a:r>
            <a:r>
              <a:rPr lang="cs-CZ" sz="1600" dirty="0"/>
              <a:t> a </a:t>
            </a:r>
            <a:r>
              <a:rPr lang="cs-CZ" sz="1600" dirty="0" err="1"/>
              <a:t>flight</a:t>
            </a:r>
            <a:r>
              <a:rPr lang="cs-CZ" sz="1600" dirty="0"/>
              <a:t> </a:t>
            </a:r>
            <a:r>
              <a:rPr lang="cs-CZ" sz="1600" dirty="0" err="1"/>
              <a:t>plan</a:t>
            </a:r>
            <a:r>
              <a:rPr lang="cs-CZ" sz="1600" dirty="0"/>
              <a:t>, so </a:t>
            </a:r>
            <a:r>
              <a:rPr lang="cs-CZ" sz="1600" dirty="0" err="1"/>
              <a:t>please</a:t>
            </a:r>
            <a:r>
              <a:rPr lang="cs-CZ" sz="1600" dirty="0"/>
              <a:t> </a:t>
            </a:r>
            <a:r>
              <a:rPr lang="cs-CZ" sz="1600" dirty="0" err="1"/>
              <a:t>see</a:t>
            </a:r>
            <a:r>
              <a:rPr lang="cs-CZ" sz="1600" dirty="0"/>
              <a:t> </a:t>
            </a:r>
            <a:r>
              <a:rPr lang="cs-CZ" sz="1600" dirty="0" err="1"/>
              <a:t>the</a:t>
            </a:r>
            <a:r>
              <a:rPr lang="cs-CZ" sz="1600" dirty="0"/>
              <a:t> </a:t>
            </a:r>
            <a:r>
              <a:rPr lang="cs-CZ" sz="1600" dirty="0" err="1"/>
              <a:t>instructions</a:t>
            </a:r>
            <a:r>
              <a:rPr lang="cs-CZ" sz="1600" dirty="0"/>
              <a:t> </a:t>
            </a:r>
            <a:r>
              <a:rPr lang="cs-CZ" sz="1600" dirty="0" err="1"/>
              <a:t>below</a:t>
            </a:r>
            <a:r>
              <a:rPr lang="cs-CZ" sz="1600" dirty="0"/>
              <a:t>.</a:t>
            </a:r>
            <a:br>
              <a:rPr lang="cs-CZ" sz="1600" dirty="0"/>
            </a:br>
            <a:endParaRPr lang="cs-CZ" sz="2400" dirty="0"/>
          </a:p>
          <a:p>
            <a:pPr marL="285750" indent="-285750">
              <a:buFont typeface="Arial" panose="020B0604020202020204" pitchFamily="34" charset="0"/>
              <a:buChar char="•"/>
            </a:pPr>
            <a:r>
              <a:rPr lang="cs-CZ" sz="2400" b="1" dirty="0"/>
              <a:t>YES</a:t>
            </a:r>
          </a:p>
          <a:p>
            <a:pPr marL="268288"/>
            <a:r>
              <a:rPr lang="cs-CZ" sz="1600" dirty="0" err="1"/>
              <a:t>If</a:t>
            </a:r>
            <a:r>
              <a:rPr lang="cs-CZ" sz="1600" dirty="0"/>
              <a:t> </a:t>
            </a:r>
            <a:r>
              <a:rPr lang="cs-CZ" sz="1600" dirty="0" err="1"/>
              <a:t>you</a:t>
            </a:r>
            <a:r>
              <a:rPr lang="cs-CZ" sz="1600" dirty="0"/>
              <a:t> are a IFR </a:t>
            </a:r>
            <a:r>
              <a:rPr lang="cs-CZ" sz="1600" dirty="0" err="1"/>
              <a:t>flight</a:t>
            </a:r>
            <a:r>
              <a:rPr lang="cs-CZ" sz="1600" dirty="0"/>
              <a:t> </a:t>
            </a:r>
            <a:r>
              <a:rPr lang="cs-CZ" sz="1600" dirty="0" err="1"/>
              <a:t>or</a:t>
            </a:r>
            <a:r>
              <a:rPr lang="cs-CZ" sz="1600" dirty="0"/>
              <a:t> a VFR </a:t>
            </a:r>
            <a:r>
              <a:rPr lang="cs-CZ" sz="1600" dirty="0" err="1"/>
              <a:t>flight</a:t>
            </a:r>
            <a:r>
              <a:rPr lang="cs-CZ" sz="1600" dirty="0"/>
              <a:t> </a:t>
            </a:r>
            <a:r>
              <a:rPr lang="cs-CZ" sz="1600" dirty="0" err="1"/>
              <a:t>crossing</a:t>
            </a:r>
            <a:r>
              <a:rPr lang="cs-CZ" sz="1600" dirty="0"/>
              <a:t> LKPR_TMA </a:t>
            </a:r>
            <a:r>
              <a:rPr lang="cs-CZ" sz="1600" dirty="0" err="1"/>
              <a:t>after</a:t>
            </a:r>
            <a:r>
              <a:rPr lang="cs-CZ" sz="1600" dirty="0"/>
              <a:t> </a:t>
            </a:r>
            <a:r>
              <a:rPr lang="cs-CZ" sz="1600" dirty="0" err="1"/>
              <a:t>departure</a:t>
            </a:r>
            <a:r>
              <a:rPr lang="cs-CZ" sz="1600" dirty="0"/>
              <a:t>, </a:t>
            </a:r>
            <a:r>
              <a:rPr lang="cs-CZ" sz="1600" dirty="0" err="1"/>
              <a:t>you</a:t>
            </a:r>
            <a:r>
              <a:rPr lang="cs-CZ" sz="1600" dirty="0"/>
              <a:t> are </a:t>
            </a:r>
            <a:r>
              <a:rPr lang="cs-CZ" sz="1600" dirty="0" err="1"/>
              <a:t>required</a:t>
            </a:r>
            <a:r>
              <a:rPr lang="cs-CZ" sz="1600" dirty="0"/>
              <a:t> to </a:t>
            </a:r>
            <a:r>
              <a:rPr lang="cs-CZ" sz="1600" dirty="0" err="1"/>
              <a:t>file</a:t>
            </a:r>
            <a:r>
              <a:rPr lang="cs-CZ" sz="1600" dirty="0"/>
              <a:t> a </a:t>
            </a:r>
            <a:r>
              <a:rPr lang="cs-CZ" sz="1600" dirty="0" err="1"/>
              <a:t>flight</a:t>
            </a:r>
            <a:r>
              <a:rPr lang="cs-CZ" sz="1600" dirty="0"/>
              <a:t> </a:t>
            </a:r>
            <a:r>
              <a:rPr lang="cs-CZ" sz="1600" dirty="0" err="1"/>
              <a:t>plan</a:t>
            </a:r>
            <a:r>
              <a:rPr lang="cs-CZ" sz="1600" dirty="0"/>
              <a:t>. </a:t>
            </a:r>
            <a:r>
              <a:rPr lang="cs-CZ" sz="1600" dirty="0" err="1"/>
              <a:t>There</a:t>
            </a:r>
            <a:r>
              <a:rPr lang="cs-CZ" sz="1600" dirty="0"/>
              <a:t> are </a:t>
            </a:r>
            <a:r>
              <a:rPr lang="cs-CZ" sz="1600" dirty="0" err="1"/>
              <a:t>various</a:t>
            </a:r>
            <a:r>
              <a:rPr lang="cs-CZ" sz="1600" dirty="0"/>
              <a:t> </a:t>
            </a:r>
            <a:r>
              <a:rPr lang="cs-CZ" sz="1600" dirty="0" err="1"/>
              <a:t>ways</a:t>
            </a:r>
            <a:r>
              <a:rPr lang="cs-CZ" sz="1600" dirty="0"/>
              <a:t> </a:t>
            </a:r>
            <a:r>
              <a:rPr lang="cs-CZ" sz="1600" dirty="0" err="1"/>
              <a:t>how</a:t>
            </a:r>
            <a:r>
              <a:rPr lang="cs-CZ" sz="1600" dirty="0"/>
              <a:t> to </a:t>
            </a:r>
            <a:r>
              <a:rPr lang="cs-CZ" sz="1600" dirty="0" err="1"/>
              <a:t>file</a:t>
            </a:r>
            <a:r>
              <a:rPr lang="cs-CZ" sz="1600" dirty="0"/>
              <a:t> a </a:t>
            </a:r>
            <a:r>
              <a:rPr lang="cs-CZ" sz="1600" dirty="0" err="1"/>
              <a:t>flight</a:t>
            </a:r>
            <a:r>
              <a:rPr lang="cs-CZ" sz="1600" dirty="0"/>
              <a:t> </a:t>
            </a:r>
            <a:r>
              <a:rPr lang="cs-CZ" sz="1600" dirty="0" err="1"/>
              <a:t>plan</a:t>
            </a:r>
            <a:r>
              <a:rPr lang="cs-CZ" sz="1600" dirty="0"/>
              <a:t> (FPL). </a:t>
            </a:r>
            <a:r>
              <a:rPr lang="cs-CZ" sz="1600" dirty="0" err="1"/>
              <a:t>Some</a:t>
            </a:r>
            <a:r>
              <a:rPr lang="cs-CZ" sz="1600" dirty="0"/>
              <a:t> </a:t>
            </a:r>
            <a:r>
              <a:rPr lang="cs-CZ" sz="1600" dirty="0" err="1"/>
              <a:t>of</a:t>
            </a:r>
            <a:r>
              <a:rPr lang="cs-CZ" sz="1600" dirty="0"/>
              <a:t> </a:t>
            </a:r>
            <a:r>
              <a:rPr lang="cs-CZ" sz="1600" dirty="0" err="1"/>
              <a:t>them</a:t>
            </a:r>
            <a:r>
              <a:rPr lang="cs-CZ" sz="1600" dirty="0"/>
              <a:t> </a:t>
            </a:r>
            <a:r>
              <a:rPr lang="cs-CZ" sz="1600" dirty="0" err="1"/>
              <a:t>can</a:t>
            </a:r>
            <a:r>
              <a:rPr lang="cs-CZ" sz="1600" dirty="0"/>
              <a:t> </a:t>
            </a:r>
            <a:r>
              <a:rPr lang="cs-CZ" sz="1600" dirty="0" err="1"/>
              <a:t>be</a:t>
            </a:r>
            <a:r>
              <a:rPr lang="cs-CZ" sz="1600" dirty="0"/>
              <a:t> </a:t>
            </a:r>
            <a:r>
              <a:rPr lang="cs-CZ" sz="1600" dirty="0" err="1"/>
              <a:t>found</a:t>
            </a:r>
            <a:r>
              <a:rPr lang="cs-CZ" sz="1600" dirty="0"/>
              <a:t> on </a:t>
            </a:r>
            <a:r>
              <a:rPr lang="cs-CZ" sz="1600" dirty="0" err="1"/>
              <a:t>this</a:t>
            </a:r>
            <a:r>
              <a:rPr lang="cs-CZ" sz="1600" dirty="0"/>
              <a:t> </a:t>
            </a:r>
            <a:r>
              <a:rPr lang="cs-CZ" sz="1600" dirty="0">
                <a:hlinkClick r:id="rId8"/>
              </a:rPr>
              <a:t>website</a:t>
            </a:r>
            <a:r>
              <a:rPr lang="cs-CZ" sz="1600" dirty="0"/>
              <a:t> </a:t>
            </a:r>
            <a:r>
              <a:rPr lang="cs-CZ" sz="1600" dirty="0" err="1"/>
              <a:t>under</a:t>
            </a:r>
            <a:r>
              <a:rPr lang="cs-CZ" sz="1600" dirty="0"/>
              <a:t> </a:t>
            </a:r>
            <a:r>
              <a:rPr lang="cs-CZ" sz="1600" dirty="0" err="1"/>
              <a:t>the</a:t>
            </a:r>
            <a:r>
              <a:rPr lang="cs-CZ" sz="1600" dirty="0"/>
              <a:t> FPL </a:t>
            </a:r>
            <a:r>
              <a:rPr lang="cs-CZ" sz="1600" dirty="0" err="1"/>
              <a:t>filing</a:t>
            </a:r>
            <a:r>
              <a:rPr lang="cs-CZ" sz="1600" dirty="0"/>
              <a:t> </a:t>
            </a:r>
            <a:r>
              <a:rPr lang="cs-CZ" sz="1600" dirty="0" err="1"/>
              <a:t>section</a:t>
            </a:r>
            <a:r>
              <a:rPr lang="cs-CZ" sz="1600" dirty="0"/>
              <a:t>. </a:t>
            </a:r>
            <a:r>
              <a:rPr lang="cs-CZ" sz="1600" dirty="0" err="1"/>
              <a:t>Please</a:t>
            </a:r>
            <a:r>
              <a:rPr lang="cs-CZ" sz="1600" dirty="0"/>
              <a:t> </a:t>
            </a:r>
            <a:r>
              <a:rPr lang="cs-CZ" sz="1600" dirty="0" err="1"/>
              <a:t>keep</a:t>
            </a:r>
            <a:r>
              <a:rPr lang="cs-CZ" sz="1600" dirty="0"/>
              <a:t> in mind </a:t>
            </a:r>
            <a:r>
              <a:rPr lang="cs-CZ" sz="1600" dirty="0" err="1"/>
              <a:t>that</a:t>
            </a:r>
            <a:r>
              <a:rPr lang="cs-CZ" sz="1600" dirty="0"/>
              <a:t> </a:t>
            </a:r>
            <a:r>
              <a:rPr lang="cs-CZ" sz="1600" dirty="0" err="1"/>
              <a:t>your</a:t>
            </a:r>
            <a:r>
              <a:rPr lang="cs-CZ" sz="1600" dirty="0"/>
              <a:t> </a:t>
            </a:r>
            <a:r>
              <a:rPr lang="cs-CZ" sz="1600" dirty="0">
                <a:hlinkClick r:id="rId9"/>
              </a:rPr>
              <a:t>EOBT</a:t>
            </a:r>
            <a:r>
              <a:rPr lang="cs-CZ" sz="1600" dirty="0"/>
              <a:t> </a:t>
            </a:r>
            <a:r>
              <a:rPr lang="cs-CZ" sz="1600" dirty="0" err="1"/>
              <a:t>time</a:t>
            </a:r>
            <a:r>
              <a:rPr lang="cs-CZ" sz="1600" dirty="0"/>
              <a:t> in </a:t>
            </a:r>
            <a:r>
              <a:rPr lang="cs-CZ" sz="1600" dirty="0" err="1"/>
              <a:t>the</a:t>
            </a:r>
            <a:r>
              <a:rPr lang="cs-CZ" sz="1600" dirty="0"/>
              <a:t> </a:t>
            </a:r>
            <a:r>
              <a:rPr lang="cs-CZ" sz="1600" dirty="0" err="1"/>
              <a:t>flight</a:t>
            </a:r>
            <a:r>
              <a:rPr lang="cs-CZ" sz="1600" dirty="0"/>
              <a:t> </a:t>
            </a:r>
            <a:r>
              <a:rPr lang="cs-CZ" sz="1600" dirty="0" err="1"/>
              <a:t>plan</a:t>
            </a:r>
            <a:r>
              <a:rPr lang="cs-CZ" sz="1600" dirty="0"/>
              <a:t> </a:t>
            </a:r>
            <a:r>
              <a:rPr lang="cs-CZ" sz="1600" dirty="0" err="1"/>
              <a:t>must</a:t>
            </a:r>
            <a:r>
              <a:rPr lang="cs-CZ" sz="1600" dirty="0"/>
              <a:t> </a:t>
            </a:r>
            <a:r>
              <a:rPr lang="cs-CZ" sz="1600" dirty="0" err="1"/>
              <a:t>be</a:t>
            </a:r>
            <a:r>
              <a:rPr lang="cs-CZ" sz="1600" dirty="0"/>
              <a:t> </a:t>
            </a:r>
            <a:r>
              <a:rPr lang="cs-CZ" sz="1600" dirty="0" err="1"/>
              <a:t>either</a:t>
            </a:r>
            <a:r>
              <a:rPr lang="cs-CZ" sz="1600" dirty="0"/>
              <a:t> </a:t>
            </a:r>
            <a:r>
              <a:rPr lang="cs-CZ" sz="1600" dirty="0" err="1"/>
              <a:t>the</a:t>
            </a:r>
            <a:r>
              <a:rPr lang="cs-CZ" sz="1600" dirty="0"/>
              <a:t> </a:t>
            </a:r>
            <a:r>
              <a:rPr lang="cs-CZ" sz="1600" dirty="0" err="1"/>
              <a:t>same</a:t>
            </a:r>
            <a:r>
              <a:rPr lang="cs-CZ" sz="1600" dirty="0"/>
              <a:t> as </a:t>
            </a:r>
            <a:r>
              <a:rPr lang="cs-CZ" sz="1600" dirty="0" err="1"/>
              <a:t>your</a:t>
            </a:r>
            <a:r>
              <a:rPr lang="cs-CZ" sz="1600" dirty="0"/>
              <a:t> </a:t>
            </a:r>
            <a:r>
              <a:rPr lang="cs-CZ" sz="1600" dirty="0">
                <a:hlinkClick r:id="rId7"/>
              </a:rPr>
              <a:t>SOBT</a:t>
            </a:r>
            <a:r>
              <a:rPr lang="cs-CZ" sz="1600" dirty="0"/>
              <a:t> </a:t>
            </a:r>
            <a:r>
              <a:rPr lang="cs-CZ" sz="1600" dirty="0" err="1"/>
              <a:t>or</a:t>
            </a:r>
            <a:r>
              <a:rPr lang="cs-CZ" sz="1600" dirty="0"/>
              <a:t> maximum 30minutes </a:t>
            </a:r>
            <a:r>
              <a:rPr lang="cs-CZ" sz="1600" dirty="0" err="1"/>
              <a:t>later</a:t>
            </a:r>
            <a:r>
              <a:rPr lang="cs-CZ" sz="1600" dirty="0"/>
              <a:t> (SOBT+30 min).</a:t>
            </a:r>
          </a:p>
          <a:p>
            <a:pPr marL="268288"/>
            <a:endParaRPr lang="cs-CZ" sz="1600" dirty="0"/>
          </a:p>
        </p:txBody>
      </p:sp>
      <p:sp>
        <p:nvSpPr>
          <p:cNvPr id="6" name="Šipka doprava 5"/>
          <p:cNvSpPr/>
          <p:nvPr/>
        </p:nvSpPr>
        <p:spPr>
          <a:xfrm>
            <a:off x="11069182" y="4102461"/>
            <a:ext cx="525780" cy="371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4</a:t>
            </a:r>
            <a:endParaRPr lang="en-US" dirty="0"/>
          </a:p>
        </p:txBody>
      </p:sp>
      <p:pic>
        <p:nvPicPr>
          <p:cNvPr id="3" name="Obrázek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66793" y="2160571"/>
            <a:ext cx="1336359" cy="1697591"/>
          </a:xfrm>
          <a:prstGeom prst="rect">
            <a:avLst/>
          </a:prstGeom>
        </p:spPr>
      </p:pic>
      <p:sp>
        <p:nvSpPr>
          <p:cNvPr id="7" name="Šipka doprava 5">
            <a:extLst>
              <a:ext uri="{FF2B5EF4-FFF2-40B4-BE49-F238E27FC236}">
                <a16:creationId xmlns:a16="http://schemas.microsoft.com/office/drawing/2014/main" id="{75B8BFD2-E3A0-0F81-2C63-7DA067EEF134}"/>
              </a:ext>
            </a:extLst>
          </p:cNvPr>
          <p:cNvSpPr/>
          <p:nvPr/>
        </p:nvSpPr>
        <p:spPr>
          <a:xfrm>
            <a:off x="11148508" y="6358029"/>
            <a:ext cx="525780" cy="371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4</a:t>
            </a:r>
            <a:endParaRPr lang="en-US" dirty="0"/>
          </a:p>
        </p:txBody>
      </p:sp>
    </p:spTree>
    <p:extLst>
      <p:ext uri="{BB962C8B-B14F-4D97-AF65-F5344CB8AC3E}">
        <p14:creationId xmlns:p14="http://schemas.microsoft.com/office/powerpoint/2010/main" val="148165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36343597"/>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1043491" y="1656678"/>
            <a:ext cx="11148509" cy="4678204"/>
          </a:xfrm>
          <a:prstGeom prst="rect">
            <a:avLst/>
          </a:prstGeom>
          <a:noFill/>
        </p:spPr>
        <p:txBody>
          <a:bodyPr wrap="square" rtlCol="0">
            <a:spAutoFit/>
          </a:bodyPr>
          <a:lstStyle/>
          <a:p>
            <a:r>
              <a:rPr lang="en-US" sz="2400" b="1" dirty="0"/>
              <a:t>Let</a:t>
            </a:r>
            <a:r>
              <a:rPr lang="cs-CZ" sz="2400" b="1" dirty="0"/>
              <a:t>´</a:t>
            </a:r>
            <a:r>
              <a:rPr lang="en-US" sz="2400" b="1" dirty="0"/>
              <a:t>s now have a look at whether</a:t>
            </a:r>
            <a:r>
              <a:rPr lang="cs-CZ" sz="2400" b="1" dirty="0"/>
              <a:t> </a:t>
            </a:r>
            <a:r>
              <a:rPr lang="cs-CZ" sz="2400" b="1" dirty="0">
                <a:hlinkClick r:id="rId7"/>
              </a:rPr>
              <a:t>A-CDM</a:t>
            </a:r>
            <a:r>
              <a:rPr lang="en-US" sz="2400" b="1" dirty="0"/>
              <a:t> (Airport Collaborative Decision Making) procedures apply to your flight</a:t>
            </a:r>
            <a:r>
              <a:rPr lang="cs-CZ" sz="2400" b="1" dirty="0"/>
              <a:t>. </a:t>
            </a:r>
            <a:r>
              <a:rPr lang="cs-CZ" sz="2400" b="1" dirty="0" err="1"/>
              <a:t>What</a:t>
            </a:r>
            <a:r>
              <a:rPr lang="cs-CZ" sz="2400" b="1" dirty="0"/>
              <a:t> are </a:t>
            </a:r>
            <a:r>
              <a:rPr lang="cs-CZ" sz="2400" b="1" dirty="0" err="1"/>
              <a:t>the</a:t>
            </a:r>
            <a:r>
              <a:rPr lang="cs-CZ" sz="2400" b="1" dirty="0"/>
              <a:t> </a:t>
            </a:r>
            <a:r>
              <a:rPr lang="cs-CZ" sz="2400" b="1" dirty="0" err="1"/>
              <a:t>flight</a:t>
            </a:r>
            <a:r>
              <a:rPr lang="cs-CZ" sz="2400" b="1" dirty="0"/>
              <a:t> </a:t>
            </a:r>
            <a:r>
              <a:rPr lang="cs-CZ" sz="2400" b="1" dirty="0" err="1"/>
              <a:t>rules</a:t>
            </a:r>
            <a:r>
              <a:rPr lang="cs-CZ" sz="2400" b="1" dirty="0"/>
              <a:t> </a:t>
            </a:r>
            <a:r>
              <a:rPr lang="cs-CZ" sz="2400" b="1" dirty="0" err="1"/>
              <a:t>of</a:t>
            </a:r>
            <a:r>
              <a:rPr lang="cs-CZ" sz="2400" b="1" dirty="0"/>
              <a:t> </a:t>
            </a:r>
            <a:r>
              <a:rPr lang="cs-CZ" sz="2400" b="1" dirty="0" err="1"/>
              <a:t>your</a:t>
            </a:r>
            <a:r>
              <a:rPr lang="cs-CZ" sz="2400" b="1" dirty="0"/>
              <a:t> </a:t>
            </a:r>
            <a:r>
              <a:rPr lang="cs-CZ" sz="2400" b="1" dirty="0" err="1"/>
              <a:t>flight</a:t>
            </a:r>
            <a:r>
              <a:rPr lang="cs-CZ" sz="2400" b="1" dirty="0"/>
              <a:t>?</a:t>
            </a:r>
          </a:p>
          <a:p>
            <a:endParaRPr lang="cs-CZ" sz="2400" b="1" dirty="0"/>
          </a:p>
          <a:p>
            <a:endParaRPr lang="cs-CZ" sz="2400" dirty="0"/>
          </a:p>
          <a:p>
            <a:pPr marL="285750" indent="-285750">
              <a:buFont typeface="Arial" panose="020B0604020202020204" pitchFamily="34" charset="0"/>
              <a:buChar char="•"/>
            </a:pPr>
            <a:r>
              <a:rPr lang="cs-CZ" sz="2400" b="1" dirty="0" err="1"/>
              <a:t>You</a:t>
            </a:r>
            <a:r>
              <a:rPr lang="cs-CZ" sz="2400" b="1" dirty="0"/>
              <a:t> are a VFR </a:t>
            </a:r>
            <a:r>
              <a:rPr lang="cs-CZ" sz="2400" b="1" dirty="0" err="1"/>
              <a:t>departure</a:t>
            </a:r>
            <a:r>
              <a:rPr lang="cs-CZ" sz="2400" b="1" dirty="0"/>
              <a:t> </a:t>
            </a:r>
            <a:r>
              <a:rPr lang="cs-CZ" sz="2400" b="1" dirty="0" err="1"/>
              <a:t>from</a:t>
            </a:r>
            <a:r>
              <a:rPr lang="cs-CZ" sz="2400" b="1" dirty="0"/>
              <a:t> LKPR</a:t>
            </a:r>
          </a:p>
          <a:p>
            <a:pPr marL="268288"/>
            <a:r>
              <a:rPr lang="cs-CZ" sz="1600" dirty="0" err="1"/>
              <a:t>Your</a:t>
            </a:r>
            <a:r>
              <a:rPr lang="cs-CZ" sz="1600" dirty="0"/>
              <a:t> </a:t>
            </a:r>
            <a:r>
              <a:rPr lang="cs-CZ" sz="1600" dirty="0" err="1"/>
              <a:t>flight</a:t>
            </a:r>
            <a:r>
              <a:rPr lang="cs-CZ" sz="1600" dirty="0"/>
              <a:t> </a:t>
            </a:r>
            <a:r>
              <a:rPr lang="cs-CZ" sz="1600" dirty="0" err="1"/>
              <a:t>is</a:t>
            </a:r>
            <a:r>
              <a:rPr lang="cs-CZ" sz="1600" dirty="0"/>
              <a:t> </a:t>
            </a:r>
            <a:r>
              <a:rPr lang="cs-CZ" sz="1600" dirty="0" err="1"/>
              <a:t>exempt</a:t>
            </a:r>
            <a:r>
              <a:rPr lang="cs-CZ" sz="1600" dirty="0"/>
              <a:t> </a:t>
            </a:r>
            <a:r>
              <a:rPr lang="cs-CZ" sz="1600" dirty="0" err="1"/>
              <a:t>from</a:t>
            </a:r>
            <a:r>
              <a:rPr lang="cs-CZ" sz="1600" dirty="0"/>
              <a:t> </a:t>
            </a:r>
            <a:r>
              <a:rPr lang="cs-CZ" sz="1600" dirty="0">
                <a:hlinkClick r:id="rId7"/>
              </a:rPr>
              <a:t>A-CDM</a:t>
            </a:r>
            <a:r>
              <a:rPr lang="cs-CZ" sz="1600" dirty="0"/>
              <a:t> </a:t>
            </a:r>
            <a:r>
              <a:rPr lang="cs-CZ" sz="1600" dirty="0" err="1"/>
              <a:t>procedures</a:t>
            </a:r>
            <a:r>
              <a:rPr lang="cs-CZ" sz="1600" dirty="0"/>
              <a:t>, </a:t>
            </a:r>
            <a:r>
              <a:rPr lang="cs-CZ" sz="1600" dirty="0" err="1"/>
              <a:t>therefore</a:t>
            </a:r>
            <a:r>
              <a:rPr lang="cs-CZ" sz="1600" dirty="0"/>
              <a:t> </a:t>
            </a:r>
            <a:r>
              <a:rPr lang="cs-CZ" sz="1600" dirty="0" err="1"/>
              <a:t>at</a:t>
            </a:r>
            <a:r>
              <a:rPr lang="cs-CZ" sz="1600" dirty="0"/>
              <a:t> </a:t>
            </a:r>
            <a:r>
              <a:rPr lang="cs-CZ" sz="1600" dirty="0" err="1"/>
              <a:t>the</a:t>
            </a:r>
            <a:r>
              <a:rPr lang="cs-CZ" sz="1600" dirty="0"/>
              <a:t> </a:t>
            </a:r>
            <a:r>
              <a:rPr lang="cs-CZ" sz="1600" dirty="0" err="1"/>
              <a:t>right</a:t>
            </a:r>
            <a:r>
              <a:rPr lang="cs-CZ" sz="1600" dirty="0"/>
              <a:t> </a:t>
            </a:r>
            <a:r>
              <a:rPr lang="cs-CZ" sz="1600" dirty="0" err="1"/>
              <a:t>time</a:t>
            </a:r>
            <a:r>
              <a:rPr lang="cs-CZ" sz="1600" dirty="0"/>
              <a:t> </a:t>
            </a:r>
            <a:r>
              <a:rPr lang="cs-CZ" sz="1600" dirty="0" err="1"/>
              <a:t>you</a:t>
            </a:r>
            <a:r>
              <a:rPr lang="cs-CZ" sz="1600" dirty="0"/>
              <a:t> </a:t>
            </a:r>
            <a:r>
              <a:rPr lang="cs-CZ" sz="1600" dirty="0" err="1"/>
              <a:t>can</a:t>
            </a:r>
            <a:r>
              <a:rPr lang="cs-CZ" sz="1600" dirty="0"/>
              <a:t> </a:t>
            </a:r>
            <a:r>
              <a:rPr lang="cs-CZ" sz="1600" dirty="0" err="1"/>
              <a:t>contact</a:t>
            </a:r>
            <a:r>
              <a:rPr lang="cs-CZ" sz="1600" dirty="0"/>
              <a:t> ATC </a:t>
            </a:r>
            <a:r>
              <a:rPr lang="cs-CZ" sz="1600" dirty="0" err="1"/>
              <a:t>frequency</a:t>
            </a:r>
            <a:r>
              <a:rPr lang="cs-CZ" sz="1600" dirty="0"/>
              <a:t> </a:t>
            </a:r>
            <a:br>
              <a:rPr lang="cs-CZ" sz="1600" dirty="0"/>
            </a:br>
            <a:r>
              <a:rPr lang="cs-CZ" sz="1600" dirty="0" err="1"/>
              <a:t>for</a:t>
            </a:r>
            <a:r>
              <a:rPr lang="cs-CZ" sz="1600" dirty="0"/>
              <a:t> </a:t>
            </a:r>
            <a:r>
              <a:rPr lang="en-US" sz="1600" dirty="0"/>
              <a:t>start up and departure clearance</a:t>
            </a:r>
            <a:r>
              <a:rPr lang="cs-CZ" sz="1600" dirty="0"/>
              <a:t>. </a:t>
            </a:r>
          </a:p>
          <a:p>
            <a:pPr marL="268288">
              <a:spcBef>
                <a:spcPts val="1200"/>
              </a:spcBef>
            </a:pPr>
            <a:r>
              <a:rPr lang="en-US" sz="1600" b="1" i="1" dirty="0">
                <a:solidFill>
                  <a:schemeClr val="accent1"/>
                </a:solidFill>
              </a:rPr>
              <a:t>Here the guide ends for you, we wish a safe flight, and we hope to see you again soon!</a:t>
            </a:r>
            <a:endParaRPr lang="cs-CZ" sz="1600" b="1" i="1" dirty="0">
              <a:solidFill>
                <a:schemeClr val="accent1"/>
              </a:solidFill>
            </a:endParaRPr>
          </a:p>
          <a:p>
            <a:pPr marL="268288">
              <a:spcBef>
                <a:spcPts val="1200"/>
              </a:spcBef>
            </a:pPr>
            <a:br>
              <a:rPr lang="cs-CZ" sz="1600" i="1" dirty="0">
                <a:solidFill>
                  <a:schemeClr val="accent1"/>
                </a:solidFill>
              </a:rPr>
            </a:br>
            <a:endParaRPr lang="en-US" sz="2000" i="1" dirty="0">
              <a:solidFill>
                <a:schemeClr val="accent1"/>
              </a:solidFill>
            </a:endParaRPr>
          </a:p>
          <a:p>
            <a:pPr marL="285750" indent="-285750">
              <a:buFont typeface="Arial" panose="020B0604020202020204" pitchFamily="34" charset="0"/>
              <a:buChar char="•"/>
            </a:pPr>
            <a:r>
              <a:rPr lang="cs-CZ" sz="2400" b="1" dirty="0" err="1"/>
              <a:t>You</a:t>
            </a:r>
            <a:r>
              <a:rPr lang="cs-CZ" sz="2400" b="1" dirty="0"/>
              <a:t> are a IFR </a:t>
            </a:r>
            <a:r>
              <a:rPr lang="cs-CZ" sz="2400" b="1" dirty="0" err="1"/>
              <a:t>departure</a:t>
            </a:r>
            <a:r>
              <a:rPr lang="cs-CZ" sz="2400" b="1" dirty="0"/>
              <a:t> </a:t>
            </a:r>
            <a:r>
              <a:rPr lang="cs-CZ" sz="2400" b="1" dirty="0" err="1"/>
              <a:t>from</a:t>
            </a:r>
            <a:r>
              <a:rPr lang="cs-CZ" sz="2400" b="1" dirty="0"/>
              <a:t> LKPR</a:t>
            </a:r>
          </a:p>
          <a:p>
            <a:pPr marL="268288"/>
            <a:r>
              <a:rPr lang="en-US" sz="1600" dirty="0"/>
              <a:t>You will most likely be subject to</a:t>
            </a:r>
            <a:r>
              <a:rPr lang="cs-CZ" sz="1600" dirty="0"/>
              <a:t> </a:t>
            </a:r>
            <a:r>
              <a:rPr lang="cs-CZ" sz="1600" dirty="0">
                <a:hlinkClick r:id="rId7"/>
              </a:rPr>
              <a:t>A-CDM</a:t>
            </a:r>
            <a:r>
              <a:rPr lang="en-US" sz="1600" dirty="0"/>
              <a:t> procedures.</a:t>
            </a:r>
          </a:p>
          <a:p>
            <a:pPr marL="268288"/>
            <a:r>
              <a:rPr lang="en-US" sz="1600" dirty="0"/>
              <a:t>Let’s take a closer look at what that means for your flight.</a:t>
            </a:r>
            <a:r>
              <a:rPr lang="cs-CZ" sz="1600" dirty="0"/>
              <a:t>	</a:t>
            </a:r>
            <a:endParaRPr lang="cs-CZ" sz="1400" dirty="0"/>
          </a:p>
          <a:p>
            <a:endParaRPr lang="cs-CZ" dirty="0"/>
          </a:p>
        </p:txBody>
      </p:sp>
      <p:sp>
        <p:nvSpPr>
          <p:cNvPr id="6" name="Šipka doprava 5"/>
          <p:cNvSpPr/>
          <p:nvPr/>
        </p:nvSpPr>
        <p:spPr>
          <a:xfrm>
            <a:off x="6273322" y="5383482"/>
            <a:ext cx="635030" cy="393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5</a:t>
            </a:r>
            <a:endParaRPr lang="en-US" dirty="0"/>
          </a:p>
        </p:txBody>
      </p:sp>
      <p:pic>
        <p:nvPicPr>
          <p:cNvPr id="1026" name="Picture 2" descr="Plane take off icon. Flying airplane. Departure symbol">
            <a:extLst>
              <a:ext uri="{FF2B5EF4-FFF2-40B4-BE49-F238E27FC236}">
                <a16:creationId xmlns:a16="http://schemas.microsoft.com/office/drawing/2014/main" id="{4ADE0B44-885B-B00C-3BE6-E7F9D1B9A78A}"/>
              </a:ext>
            </a:extLst>
          </p:cNvPr>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10000" b="90000" l="10000" r="94400">
                        <a14:foregroundMark x1="56667" y1="56200" x2="58667" y2="55600"/>
                        <a14:foregroundMark x1="78133" y1="44200" x2="78533" y2="49900"/>
                        <a14:foregroundMark x1="61133" y1="44900" x2="63133" y2="46900"/>
                        <a14:foregroundMark x1="87267" y1="16400" x2="90600" y2="14700"/>
                        <a14:foregroundMark x1="93733" y1="12700" x2="93733" y2="12700"/>
                        <a14:foregroundMark x1="94400" y1="11000" x2="94400" y2="11000"/>
                      </a14:backgroundRemoval>
                    </a14:imgEffect>
                  </a14:imgLayer>
                </a14:imgProps>
              </a:ext>
              <a:ext uri="{28A0092B-C50C-407E-A947-70E740481C1C}">
                <a14:useLocalDpi xmlns:a14="http://schemas.microsoft.com/office/drawing/2010/main" val="0"/>
              </a:ext>
            </a:extLst>
          </a:blip>
          <a:srcRect/>
          <a:stretch>
            <a:fillRect/>
          </a:stretch>
        </p:blipFill>
        <p:spPr bwMode="auto">
          <a:xfrm rot="745392">
            <a:off x="8686200" y="3797631"/>
            <a:ext cx="1319026" cy="879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14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84791495"/>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1043491" y="1656678"/>
            <a:ext cx="10853648" cy="4939814"/>
          </a:xfrm>
          <a:prstGeom prst="rect">
            <a:avLst/>
          </a:prstGeom>
          <a:noFill/>
        </p:spPr>
        <p:txBody>
          <a:bodyPr wrap="square" rtlCol="0">
            <a:spAutoFit/>
          </a:bodyPr>
          <a:lstStyle/>
          <a:p>
            <a:r>
              <a:rPr lang="en-US" sz="2400" b="1" dirty="0"/>
              <a:t>Let’s check whether your flight is exempt from </a:t>
            </a:r>
            <a:r>
              <a:rPr lang="en-US" sz="2400" b="1" dirty="0">
                <a:hlinkClick r:id="rId7"/>
              </a:rPr>
              <a:t>A-CDM</a:t>
            </a:r>
            <a:r>
              <a:rPr lang="en-US" sz="2400" b="1" dirty="0"/>
              <a:t> procedures.</a:t>
            </a:r>
            <a:r>
              <a:rPr lang="cs-CZ" sz="2400" b="1" dirty="0"/>
              <a:t> </a:t>
            </a:r>
            <a:r>
              <a:rPr lang="cs-CZ" sz="2400" b="1" dirty="0" err="1"/>
              <a:t>Did</a:t>
            </a:r>
            <a:r>
              <a:rPr lang="cs-CZ" sz="2400" b="1" dirty="0"/>
              <a:t> </a:t>
            </a:r>
            <a:r>
              <a:rPr lang="cs-CZ" sz="2400" b="1" dirty="0" err="1"/>
              <a:t>you</a:t>
            </a:r>
            <a:r>
              <a:rPr lang="cs-CZ" sz="2400" b="1" dirty="0"/>
              <a:t> </a:t>
            </a:r>
            <a:r>
              <a:rPr lang="cs-CZ" sz="2400" b="1" dirty="0" err="1"/>
              <a:t>put</a:t>
            </a:r>
            <a:r>
              <a:rPr lang="cs-CZ" sz="2400" b="1" dirty="0"/>
              <a:t> </a:t>
            </a:r>
            <a:r>
              <a:rPr lang="cs-CZ" sz="2400" b="1" dirty="0" err="1"/>
              <a:t>one</a:t>
            </a:r>
            <a:r>
              <a:rPr lang="cs-CZ" sz="2400" b="1" dirty="0"/>
              <a:t> </a:t>
            </a:r>
            <a:r>
              <a:rPr lang="cs-CZ" sz="2400" b="1" dirty="0" err="1"/>
              <a:t>of</a:t>
            </a:r>
            <a:r>
              <a:rPr lang="cs-CZ" sz="2400" b="1" dirty="0"/>
              <a:t> </a:t>
            </a:r>
            <a:r>
              <a:rPr lang="cs-CZ" sz="2400" b="1" dirty="0" err="1"/>
              <a:t>the</a:t>
            </a:r>
            <a:r>
              <a:rPr lang="cs-CZ" sz="2400" b="1" dirty="0"/>
              <a:t> </a:t>
            </a:r>
            <a:r>
              <a:rPr lang="cs-CZ" sz="2400" b="1" dirty="0" err="1"/>
              <a:t>following</a:t>
            </a:r>
            <a:r>
              <a:rPr lang="cs-CZ" sz="2400" b="1" dirty="0"/>
              <a:t> </a:t>
            </a:r>
            <a:r>
              <a:rPr lang="cs-CZ" sz="2400" b="1" dirty="0" err="1"/>
              <a:t>statuses</a:t>
            </a:r>
            <a:r>
              <a:rPr lang="cs-CZ" sz="2400" b="1" dirty="0"/>
              <a:t> </a:t>
            </a:r>
            <a:r>
              <a:rPr lang="cs-CZ" sz="2400" b="1" dirty="0" err="1"/>
              <a:t>into</a:t>
            </a:r>
            <a:r>
              <a:rPr lang="cs-CZ" sz="2400" b="1" dirty="0"/>
              <a:t> </a:t>
            </a:r>
            <a:r>
              <a:rPr lang="cs-CZ" sz="2400" b="1" dirty="0" err="1"/>
              <a:t>the</a:t>
            </a:r>
            <a:r>
              <a:rPr lang="cs-CZ" sz="2400" b="1" dirty="0"/>
              <a:t> </a:t>
            </a:r>
            <a:r>
              <a:rPr lang="cs-CZ" sz="2400" b="1" dirty="0" err="1"/>
              <a:t>field</a:t>
            </a:r>
            <a:r>
              <a:rPr lang="cs-CZ" sz="2400" b="1" dirty="0"/>
              <a:t> 18 (</a:t>
            </a:r>
            <a:r>
              <a:rPr lang="cs-CZ" sz="2400" b="1" dirty="0" err="1"/>
              <a:t>other</a:t>
            </a:r>
            <a:r>
              <a:rPr lang="cs-CZ" sz="2400" b="1" dirty="0"/>
              <a:t> </a:t>
            </a:r>
            <a:r>
              <a:rPr lang="cs-CZ" sz="2400" b="1" dirty="0" err="1"/>
              <a:t>information</a:t>
            </a:r>
            <a:r>
              <a:rPr lang="cs-CZ" sz="2400" b="1" dirty="0"/>
              <a:t>) </a:t>
            </a:r>
            <a:r>
              <a:rPr lang="cs-CZ" sz="2400" b="1" dirty="0" err="1"/>
              <a:t>of</a:t>
            </a:r>
            <a:r>
              <a:rPr lang="cs-CZ" sz="2400" b="1" dirty="0"/>
              <a:t> </a:t>
            </a:r>
            <a:r>
              <a:rPr lang="cs-CZ" sz="2400" b="1" dirty="0" err="1"/>
              <a:t>your</a:t>
            </a:r>
            <a:r>
              <a:rPr lang="cs-CZ" sz="2400" b="1" dirty="0"/>
              <a:t> FPL?</a:t>
            </a:r>
          </a:p>
          <a:p>
            <a:pPr marL="342900" indent="-342900">
              <a:spcBef>
                <a:spcPts val="1200"/>
              </a:spcBef>
              <a:buFont typeface="Arial" panose="020B0604020202020204" pitchFamily="34" charset="0"/>
              <a:buChar char="•"/>
            </a:pPr>
            <a:r>
              <a:rPr lang="cs-CZ" sz="2000" dirty="0"/>
              <a:t>STS/MEDEVAC (</a:t>
            </a:r>
            <a:r>
              <a:rPr lang="cs-CZ" sz="2000" dirty="0" err="1"/>
              <a:t>Medical</a:t>
            </a:r>
            <a:r>
              <a:rPr lang="cs-CZ" sz="2000" dirty="0"/>
              <a:t> </a:t>
            </a:r>
            <a:r>
              <a:rPr lang="cs-CZ" sz="2000" dirty="0" err="1"/>
              <a:t>evacuation</a:t>
            </a:r>
            <a:r>
              <a:rPr lang="cs-CZ" sz="2000" dirty="0"/>
              <a:t>)</a:t>
            </a:r>
          </a:p>
          <a:p>
            <a:pPr marL="342900" indent="-342900">
              <a:buFont typeface="Arial" panose="020B0604020202020204" pitchFamily="34" charset="0"/>
              <a:buChar char="•"/>
            </a:pPr>
            <a:r>
              <a:rPr lang="cs-CZ" sz="2000" dirty="0"/>
              <a:t>STS/SAR (</a:t>
            </a:r>
            <a:r>
              <a:rPr lang="cs-CZ" sz="2000" dirty="0" err="1"/>
              <a:t>Search</a:t>
            </a:r>
            <a:r>
              <a:rPr lang="cs-CZ" sz="2000" dirty="0"/>
              <a:t> and </a:t>
            </a:r>
            <a:r>
              <a:rPr lang="cs-CZ" sz="2000" dirty="0" err="1"/>
              <a:t>Rescue</a:t>
            </a:r>
            <a:r>
              <a:rPr lang="cs-CZ" sz="2000" dirty="0"/>
              <a:t>)</a:t>
            </a:r>
          </a:p>
          <a:p>
            <a:pPr marL="342900" indent="-342900">
              <a:buFont typeface="Arial" panose="020B0604020202020204" pitchFamily="34" charset="0"/>
              <a:buChar char="•"/>
            </a:pPr>
            <a:r>
              <a:rPr lang="cs-CZ" sz="2000" dirty="0"/>
              <a:t>STS/HEAD (</a:t>
            </a:r>
            <a:r>
              <a:rPr lang="cs-CZ" sz="2000" dirty="0" err="1"/>
              <a:t>Head</a:t>
            </a:r>
            <a:r>
              <a:rPr lang="cs-CZ" sz="2000" dirty="0"/>
              <a:t> </a:t>
            </a:r>
            <a:r>
              <a:rPr lang="cs-CZ" sz="2000" dirty="0" err="1"/>
              <a:t>of</a:t>
            </a:r>
            <a:r>
              <a:rPr lang="cs-CZ" sz="2000" dirty="0"/>
              <a:t> </a:t>
            </a:r>
            <a:r>
              <a:rPr lang="cs-CZ" sz="2000" dirty="0" err="1"/>
              <a:t>State</a:t>
            </a:r>
            <a:r>
              <a:rPr lang="cs-CZ" sz="2000" dirty="0"/>
              <a:t>)</a:t>
            </a:r>
          </a:p>
          <a:p>
            <a:pPr marL="342900" indent="-342900">
              <a:buFont typeface="Arial" panose="020B0604020202020204" pitchFamily="34" charset="0"/>
              <a:buChar char="•"/>
            </a:pPr>
            <a:r>
              <a:rPr lang="cs-CZ" sz="2000" dirty="0"/>
              <a:t>STS/FFR (</a:t>
            </a:r>
            <a:r>
              <a:rPr lang="cs-CZ" sz="2000" dirty="0" err="1"/>
              <a:t>Fire</a:t>
            </a:r>
            <a:r>
              <a:rPr lang="cs-CZ" sz="2000" dirty="0"/>
              <a:t> </a:t>
            </a:r>
            <a:r>
              <a:rPr lang="cs-CZ" sz="2000" dirty="0" err="1"/>
              <a:t>Fighting</a:t>
            </a:r>
            <a:r>
              <a:rPr lang="cs-CZ" sz="2000" dirty="0"/>
              <a:t>)</a:t>
            </a:r>
          </a:p>
          <a:p>
            <a:endParaRPr lang="cs-CZ" sz="2400" dirty="0">
              <a:solidFill>
                <a:srgbClr val="FF0000"/>
              </a:solidFill>
            </a:endParaRPr>
          </a:p>
          <a:p>
            <a:pPr marL="285750" lvl="0" indent="-285750">
              <a:buFont typeface="Arial" panose="020B0604020202020204" pitchFamily="34" charset="0"/>
              <a:buChar char="•"/>
            </a:pPr>
            <a:r>
              <a:rPr lang="cs-CZ" sz="2400" b="1" dirty="0">
                <a:solidFill>
                  <a:prstClr val="black"/>
                </a:solidFill>
              </a:rPr>
              <a:t>YES</a:t>
            </a:r>
          </a:p>
          <a:p>
            <a:pPr marL="268288" lvl="0"/>
            <a:r>
              <a:rPr lang="cs-CZ" sz="1600" dirty="0" err="1">
                <a:solidFill>
                  <a:prstClr val="black"/>
                </a:solidFill>
              </a:rPr>
              <a:t>If</a:t>
            </a:r>
            <a:r>
              <a:rPr lang="cs-CZ" sz="1600" dirty="0">
                <a:solidFill>
                  <a:prstClr val="black"/>
                </a:solidFill>
              </a:rPr>
              <a:t> </a:t>
            </a:r>
            <a:r>
              <a:rPr lang="cs-CZ" sz="1600" dirty="0" err="1">
                <a:solidFill>
                  <a:prstClr val="black"/>
                </a:solidFill>
              </a:rPr>
              <a:t>you</a:t>
            </a:r>
            <a:r>
              <a:rPr lang="cs-CZ" sz="1600" dirty="0">
                <a:solidFill>
                  <a:prstClr val="black"/>
                </a:solidFill>
              </a:rPr>
              <a:t> </a:t>
            </a:r>
            <a:r>
              <a:rPr lang="cs-CZ" sz="1600" dirty="0" err="1">
                <a:solidFill>
                  <a:prstClr val="black"/>
                </a:solidFill>
              </a:rPr>
              <a:t>filled</a:t>
            </a:r>
            <a:r>
              <a:rPr lang="cs-CZ" sz="1600" dirty="0">
                <a:solidFill>
                  <a:prstClr val="black"/>
                </a:solidFill>
              </a:rPr>
              <a:t> </a:t>
            </a:r>
            <a:r>
              <a:rPr lang="cs-CZ" sz="1600" dirty="0" err="1">
                <a:solidFill>
                  <a:prstClr val="black"/>
                </a:solidFill>
              </a:rPr>
              <a:t>one</a:t>
            </a:r>
            <a:r>
              <a:rPr lang="cs-CZ" sz="1600" dirty="0">
                <a:solidFill>
                  <a:prstClr val="black"/>
                </a:solidFill>
              </a:rPr>
              <a:t> </a:t>
            </a:r>
            <a:r>
              <a:rPr lang="cs-CZ" sz="1600" dirty="0" err="1">
                <a:solidFill>
                  <a:prstClr val="black"/>
                </a:solidFill>
              </a:rPr>
              <a:t>of</a:t>
            </a:r>
            <a:r>
              <a:rPr lang="cs-CZ" sz="1600" dirty="0">
                <a:solidFill>
                  <a:prstClr val="black"/>
                </a:solidFill>
              </a:rPr>
              <a:t> </a:t>
            </a:r>
            <a:r>
              <a:rPr lang="cs-CZ" sz="1600" dirty="0" err="1">
                <a:solidFill>
                  <a:prstClr val="black"/>
                </a:solidFill>
              </a:rPr>
              <a:t>the</a:t>
            </a:r>
            <a:r>
              <a:rPr lang="cs-CZ" sz="1600" dirty="0">
                <a:solidFill>
                  <a:prstClr val="black"/>
                </a:solidFill>
              </a:rPr>
              <a:t> </a:t>
            </a:r>
            <a:r>
              <a:rPr lang="cs-CZ" sz="1600" dirty="0" err="1">
                <a:solidFill>
                  <a:prstClr val="black"/>
                </a:solidFill>
              </a:rPr>
              <a:t>above</a:t>
            </a:r>
            <a:r>
              <a:rPr lang="cs-CZ" sz="1600" dirty="0">
                <a:solidFill>
                  <a:prstClr val="black"/>
                </a:solidFill>
              </a:rPr>
              <a:t> </a:t>
            </a:r>
            <a:r>
              <a:rPr lang="cs-CZ" sz="1600" dirty="0" err="1">
                <a:solidFill>
                  <a:prstClr val="black"/>
                </a:solidFill>
              </a:rPr>
              <a:t>listed</a:t>
            </a:r>
            <a:r>
              <a:rPr lang="cs-CZ" sz="1600" dirty="0">
                <a:solidFill>
                  <a:prstClr val="black"/>
                </a:solidFill>
              </a:rPr>
              <a:t> </a:t>
            </a:r>
            <a:r>
              <a:rPr lang="cs-CZ" sz="1600" dirty="0" err="1">
                <a:solidFill>
                  <a:prstClr val="black"/>
                </a:solidFill>
              </a:rPr>
              <a:t>statuses</a:t>
            </a:r>
            <a:r>
              <a:rPr lang="cs-CZ" sz="1600" dirty="0">
                <a:solidFill>
                  <a:prstClr val="black"/>
                </a:solidFill>
              </a:rPr>
              <a:t> </a:t>
            </a:r>
            <a:r>
              <a:rPr lang="cs-CZ" sz="1600" dirty="0" err="1">
                <a:solidFill>
                  <a:prstClr val="black"/>
                </a:solidFill>
              </a:rPr>
              <a:t>into</a:t>
            </a:r>
            <a:r>
              <a:rPr lang="cs-CZ" sz="1600" dirty="0">
                <a:solidFill>
                  <a:prstClr val="black"/>
                </a:solidFill>
              </a:rPr>
              <a:t> </a:t>
            </a:r>
            <a:r>
              <a:rPr lang="cs-CZ" sz="1600" dirty="0" err="1">
                <a:solidFill>
                  <a:prstClr val="black"/>
                </a:solidFill>
              </a:rPr>
              <a:t>your</a:t>
            </a:r>
            <a:r>
              <a:rPr lang="cs-CZ" sz="1600" dirty="0">
                <a:solidFill>
                  <a:prstClr val="black"/>
                </a:solidFill>
              </a:rPr>
              <a:t> FPL, </a:t>
            </a:r>
            <a:r>
              <a:rPr lang="cs-CZ" sz="1600" dirty="0" err="1">
                <a:solidFill>
                  <a:prstClr val="black"/>
                </a:solidFill>
              </a:rPr>
              <a:t>your</a:t>
            </a:r>
            <a:r>
              <a:rPr lang="cs-CZ" sz="1600" dirty="0">
                <a:solidFill>
                  <a:prstClr val="black"/>
                </a:solidFill>
              </a:rPr>
              <a:t> </a:t>
            </a:r>
            <a:r>
              <a:rPr lang="cs-CZ" sz="1600" dirty="0" err="1">
                <a:solidFill>
                  <a:prstClr val="black"/>
                </a:solidFill>
              </a:rPr>
              <a:t>flight</a:t>
            </a:r>
            <a:r>
              <a:rPr lang="cs-CZ" sz="1600" dirty="0">
                <a:solidFill>
                  <a:prstClr val="black"/>
                </a:solidFill>
              </a:rPr>
              <a:t> </a:t>
            </a:r>
            <a:r>
              <a:rPr lang="cs-CZ" sz="1600" dirty="0" err="1">
                <a:solidFill>
                  <a:prstClr val="black"/>
                </a:solidFill>
              </a:rPr>
              <a:t>is</a:t>
            </a:r>
            <a:r>
              <a:rPr lang="cs-CZ" sz="1600" dirty="0">
                <a:solidFill>
                  <a:prstClr val="black"/>
                </a:solidFill>
              </a:rPr>
              <a:t> </a:t>
            </a:r>
            <a:r>
              <a:rPr lang="cs-CZ" sz="1600" dirty="0" err="1">
                <a:solidFill>
                  <a:prstClr val="black"/>
                </a:solidFill>
              </a:rPr>
              <a:t>exempt</a:t>
            </a:r>
            <a:r>
              <a:rPr lang="cs-CZ" sz="1600" dirty="0">
                <a:solidFill>
                  <a:prstClr val="black"/>
                </a:solidFill>
              </a:rPr>
              <a:t> </a:t>
            </a:r>
            <a:r>
              <a:rPr lang="cs-CZ" sz="1600" dirty="0" err="1">
                <a:solidFill>
                  <a:prstClr val="black"/>
                </a:solidFill>
              </a:rPr>
              <a:t>from</a:t>
            </a:r>
            <a:r>
              <a:rPr lang="cs-CZ" sz="1600" dirty="0">
                <a:solidFill>
                  <a:prstClr val="black"/>
                </a:solidFill>
                <a:hlinkClick r:id="rId7"/>
              </a:rPr>
              <a:t> A-CDM </a:t>
            </a:r>
            <a:r>
              <a:rPr lang="cs-CZ" sz="1600" dirty="0" err="1">
                <a:solidFill>
                  <a:prstClr val="black"/>
                </a:solidFill>
              </a:rPr>
              <a:t>procedures</a:t>
            </a:r>
            <a:r>
              <a:rPr lang="cs-CZ" sz="1600" dirty="0">
                <a:solidFill>
                  <a:prstClr val="black"/>
                </a:solidFill>
              </a:rPr>
              <a:t>, </a:t>
            </a:r>
            <a:br>
              <a:rPr lang="cs-CZ" sz="1600" dirty="0">
                <a:solidFill>
                  <a:prstClr val="black"/>
                </a:solidFill>
              </a:rPr>
            </a:br>
            <a:r>
              <a:rPr lang="cs-CZ" sz="1600" dirty="0" err="1">
                <a:solidFill>
                  <a:prstClr val="black"/>
                </a:solidFill>
              </a:rPr>
              <a:t>therefore</a:t>
            </a:r>
            <a:r>
              <a:rPr lang="cs-CZ" sz="1600" dirty="0">
                <a:solidFill>
                  <a:prstClr val="black"/>
                </a:solidFill>
              </a:rPr>
              <a:t> </a:t>
            </a:r>
            <a:r>
              <a:rPr lang="cs-CZ" sz="1600" dirty="0" err="1">
                <a:solidFill>
                  <a:prstClr val="black"/>
                </a:solidFill>
              </a:rPr>
              <a:t>at</a:t>
            </a:r>
            <a:r>
              <a:rPr lang="cs-CZ" sz="1600" dirty="0">
                <a:solidFill>
                  <a:prstClr val="black"/>
                </a:solidFill>
              </a:rPr>
              <a:t> </a:t>
            </a:r>
            <a:r>
              <a:rPr lang="cs-CZ" sz="1600" dirty="0" err="1">
                <a:solidFill>
                  <a:prstClr val="black"/>
                </a:solidFill>
              </a:rPr>
              <a:t>the</a:t>
            </a:r>
            <a:r>
              <a:rPr lang="cs-CZ" sz="1600" dirty="0">
                <a:solidFill>
                  <a:prstClr val="black"/>
                </a:solidFill>
              </a:rPr>
              <a:t> </a:t>
            </a:r>
            <a:r>
              <a:rPr lang="cs-CZ" sz="1600" dirty="0" err="1">
                <a:solidFill>
                  <a:prstClr val="black"/>
                </a:solidFill>
              </a:rPr>
              <a:t>right</a:t>
            </a:r>
            <a:r>
              <a:rPr lang="cs-CZ" sz="1600" dirty="0">
                <a:solidFill>
                  <a:prstClr val="black"/>
                </a:solidFill>
              </a:rPr>
              <a:t> </a:t>
            </a:r>
            <a:r>
              <a:rPr lang="cs-CZ" sz="1600" dirty="0" err="1">
                <a:solidFill>
                  <a:prstClr val="black"/>
                </a:solidFill>
              </a:rPr>
              <a:t>time</a:t>
            </a:r>
            <a:r>
              <a:rPr lang="cs-CZ" sz="1600" dirty="0">
                <a:solidFill>
                  <a:prstClr val="black"/>
                </a:solidFill>
              </a:rPr>
              <a:t> </a:t>
            </a:r>
            <a:r>
              <a:rPr lang="cs-CZ" sz="1600" dirty="0" err="1">
                <a:solidFill>
                  <a:prstClr val="black"/>
                </a:solidFill>
              </a:rPr>
              <a:t>you</a:t>
            </a:r>
            <a:r>
              <a:rPr lang="cs-CZ" sz="1600" dirty="0">
                <a:solidFill>
                  <a:prstClr val="black"/>
                </a:solidFill>
              </a:rPr>
              <a:t> </a:t>
            </a:r>
            <a:r>
              <a:rPr lang="cs-CZ" sz="1600" dirty="0" err="1">
                <a:solidFill>
                  <a:prstClr val="black"/>
                </a:solidFill>
              </a:rPr>
              <a:t>can</a:t>
            </a:r>
            <a:r>
              <a:rPr lang="cs-CZ" sz="1600" dirty="0">
                <a:solidFill>
                  <a:prstClr val="black"/>
                </a:solidFill>
              </a:rPr>
              <a:t> </a:t>
            </a:r>
            <a:r>
              <a:rPr lang="cs-CZ" sz="1600" dirty="0" err="1">
                <a:solidFill>
                  <a:prstClr val="black"/>
                </a:solidFill>
              </a:rPr>
              <a:t>contact</a:t>
            </a:r>
            <a:r>
              <a:rPr lang="cs-CZ" sz="1600" dirty="0">
                <a:solidFill>
                  <a:prstClr val="black"/>
                </a:solidFill>
              </a:rPr>
              <a:t> ATC </a:t>
            </a:r>
            <a:r>
              <a:rPr lang="cs-CZ" sz="1600" dirty="0" err="1">
                <a:solidFill>
                  <a:prstClr val="black"/>
                </a:solidFill>
              </a:rPr>
              <a:t>for</a:t>
            </a:r>
            <a:r>
              <a:rPr lang="cs-CZ" sz="1600" dirty="0">
                <a:solidFill>
                  <a:prstClr val="black"/>
                </a:solidFill>
              </a:rPr>
              <a:t> start up and </a:t>
            </a:r>
            <a:r>
              <a:rPr lang="cs-CZ" sz="1600" dirty="0" err="1">
                <a:solidFill>
                  <a:prstClr val="black"/>
                </a:solidFill>
              </a:rPr>
              <a:t>departure</a:t>
            </a:r>
            <a:r>
              <a:rPr lang="cs-CZ" sz="1600" dirty="0">
                <a:solidFill>
                  <a:prstClr val="black"/>
                </a:solidFill>
              </a:rPr>
              <a:t> </a:t>
            </a:r>
            <a:r>
              <a:rPr lang="cs-CZ" sz="1600" dirty="0" err="1">
                <a:solidFill>
                  <a:prstClr val="black"/>
                </a:solidFill>
              </a:rPr>
              <a:t>clearence</a:t>
            </a:r>
            <a:r>
              <a:rPr lang="cs-CZ" sz="1600" dirty="0">
                <a:solidFill>
                  <a:prstClr val="black"/>
                </a:solidFill>
              </a:rPr>
              <a:t>. </a:t>
            </a:r>
          </a:p>
          <a:p>
            <a:pPr marL="268288">
              <a:spcBef>
                <a:spcPts val="1800"/>
              </a:spcBef>
            </a:pPr>
            <a:r>
              <a:rPr lang="en-US" sz="1600" b="1" i="1" dirty="0">
                <a:solidFill>
                  <a:schemeClr val="accent1"/>
                </a:solidFill>
              </a:rPr>
              <a:t>Here the guide ends for you, we wish a safe flight, and we hope to see you again soon!</a:t>
            </a:r>
            <a:endParaRPr lang="cs-CZ" sz="2400" b="1" dirty="0">
              <a:solidFill>
                <a:prstClr val="black"/>
              </a:solidFill>
            </a:endParaRPr>
          </a:p>
          <a:p>
            <a:pPr marL="285750" lvl="0" indent="-285750">
              <a:spcBef>
                <a:spcPts val="1200"/>
              </a:spcBef>
              <a:buFont typeface="Arial" panose="020B0604020202020204" pitchFamily="34" charset="0"/>
              <a:buChar char="•"/>
            </a:pPr>
            <a:r>
              <a:rPr lang="cs-CZ" sz="2400" b="1" dirty="0">
                <a:solidFill>
                  <a:prstClr val="black"/>
                </a:solidFill>
              </a:rPr>
              <a:t>NO</a:t>
            </a:r>
          </a:p>
          <a:p>
            <a:pPr marL="268288" lvl="0"/>
            <a:r>
              <a:rPr lang="en-US" sz="1600" dirty="0">
                <a:solidFill>
                  <a:prstClr val="black"/>
                </a:solidFill>
              </a:rPr>
              <a:t>If you did not enter one of the exemption statuses listed above in your flight plan</a:t>
            </a:r>
            <a:r>
              <a:rPr lang="cs-CZ" sz="1600" dirty="0">
                <a:solidFill>
                  <a:prstClr val="black"/>
                </a:solidFill>
              </a:rPr>
              <a:t>, </a:t>
            </a:r>
            <a:r>
              <a:rPr lang="en-US" sz="1600" dirty="0">
                <a:solidFill>
                  <a:prstClr val="black"/>
                </a:solidFill>
              </a:rPr>
              <a:t>your flight is subject to </a:t>
            </a:r>
            <a:r>
              <a:rPr lang="en-US" sz="1600" dirty="0">
                <a:solidFill>
                  <a:prstClr val="black"/>
                </a:solidFill>
                <a:hlinkClick r:id="rId7"/>
              </a:rPr>
              <a:t>A-CDM</a:t>
            </a:r>
            <a:r>
              <a:rPr lang="en-US" sz="1600" dirty="0">
                <a:solidFill>
                  <a:prstClr val="black"/>
                </a:solidFill>
              </a:rPr>
              <a:t> procedures.</a:t>
            </a:r>
            <a:r>
              <a:rPr lang="cs-CZ" sz="1600" dirty="0">
                <a:solidFill>
                  <a:prstClr val="black"/>
                </a:solidFill>
              </a:rPr>
              <a:t> </a:t>
            </a:r>
            <a:r>
              <a:rPr lang="en-US" sz="1600" dirty="0">
                <a:solidFill>
                  <a:prstClr val="black"/>
                </a:solidFill>
              </a:rPr>
              <a:t>This means you are required to set a </a:t>
            </a:r>
            <a:r>
              <a:rPr lang="en-US" sz="1600" dirty="0">
                <a:solidFill>
                  <a:prstClr val="black"/>
                </a:solidFill>
                <a:hlinkClick r:id="rId8"/>
              </a:rPr>
              <a:t>TOBT</a:t>
            </a:r>
            <a:r>
              <a:rPr lang="en-US" sz="1600" dirty="0">
                <a:solidFill>
                  <a:prstClr val="black"/>
                </a:solidFill>
              </a:rPr>
              <a:t> (Target Off-Block Time).</a:t>
            </a:r>
            <a:r>
              <a:rPr lang="cs-CZ" sz="1600" dirty="0">
                <a:solidFill>
                  <a:prstClr val="black"/>
                </a:solidFill>
              </a:rPr>
              <a:t> </a:t>
            </a:r>
            <a:r>
              <a:rPr lang="en-US" sz="1600" dirty="0">
                <a:solidFill>
                  <a:prstClr val="black"/>
                </a:solidFill>
              </a:rPr>
              <a:t>Let’s go over how to set your </a:t>
            </a:r>
            <a:r>
              <a:rPr lang="en-US" sz="1600" dirty="0">
                <a:solidFill>
                  <a:prstClr val="black"/>
                </a:solidFill>
                <a:hlinkClick r:id="rId8"/>
              </a:rPr>
              <a:t>TOBT</a:t>
            </a:r>
            <a:r>
              <a:rPr lang="en-US" sz="1600" dirty="0">
                <a:solidFill>
                  <a:prstClr val="black"/>
                </a:solidFill>
              </a:rPr>
              <a:t> in the next step.</a:t>
            </a:r>
            <a:r>
              <a:rPr lang="cs-CZ" sz="1600" dirty="0">
                <a:solidFill>
                  <a:prstClr val="black"/>
                </a:solidFill>
              </a:rPr>
              <a:t>	          </a:t>
            </a:r>
            <a:endParaRPr lang="cs-CZ" sz="2400" dirty="0">
              <a:solidFill>
                <a:srgbClr val="FF0000"/>
              </a:solidFill>
            </a:endParaRPr>
          </a:p>
        </p:txBody>
      </p:sp>
      <p:sp>
        <p:nvSpPr>
          <p:cNvPr id="5" name="Šipka doprava 4"/>
          <p:cNvSpPr/>
          <p:nvPr/>
        </p:nvSpPr>
        <p:spPr>
          <a:xfrm>
            <a:off x="11205175" y="6206852"/>
            <a:ext cx="754264" cy="398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6</a:t>
            </a:r>
            <a:endParaRPr lang="en-US" dirty="0"/>
          </a:p>
        </p:txBody>
      </p:sp>
      <p:pic>
        <p:nvPicPr>
          <p:cNvPr id="7" name="Obrázek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327953" y="2386640"/>
            <a:ext cx="1641111" cy="2084720"/>
          </a:xfrm>
          <a:prstGeom prst="rect">
            <a:avLst/>
          </a:prstGeom>
        </p:spPr>
      </p:pic>
      <p:cxnSp>
        <p:nvCxnSpPr>
          <p:cNvPr id="8" name="Přímá spojnice se šipkou 7"/>
          <p:cNvCxnSpPr>
            <a:cxnSpLocks/>
          </p:cNvCxnSpPr>
          <p:nvPr/>
        </p:nvCxnSpPr>
        <p:spPr>
          <a:xfrm>
            <a:off x="7421880" y="2386640"/>
            <a:ext cx="2979420" cy="1182060"/>
          </a:xfrm>
          <a:prstGeom prst="straightConnector1">
            <a:avLst/>
          </a:prstGeom>
          <a:ln w="38100">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10" name="Picture 2" descr="Plane take off icon. Flying airplane. Departure symbol">
            <a:extLst>
              <a:ext uri="{FF2B5EF4-FFF2-40B4-BE49-F238E27FC236}">
                <a16:creationId xmlns:a16="http://schemas.microsoft.com/office/drawing/2014/main" id="{31DE63E7-B22C-C7FC-38CA-503EA8D6890A}"/>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10000" b="90000" l="10000" r="94400">
                        <a14:foregroundMark x1="56667" y1="56200" x2="58667" y2="55600"/>
                        <a14:foregroundMark x1="78133" y1="44200" x2="78533" y2="49900"/>
                        <a14:foregroundMark x1="61133" y1="44900" x2="63133" y2="46900"/>
                        <a14:foregroundMark x1="87267" y1="16400" x2="90600" y2="14700"/>
                        <a14:foregroundMark x1="93733" y1="12700" x2="93733" y2="12700"/>
                        <a14:foregroundMark x1="94400" y1="11000" x2="94400" y2="11000"/>
                      </a14:backgroundRemoval>
                    </a14:imgEffect>
                  </a14:imgLayer>
                </a14:imgProps>
              </a:ext>
              <a:ext uri="{28A0092B-C50C-407E-A947-70E740481C1C}">
                <a14:useLocalDpi xmlns:a14="http://schemas.microsoft.com/office/drawing/2010/main" val="0"/>
              </a:ext>
            </a:extLst>
          </a:blip>
          <a:srcRect/>
          <a:stretch>
            <a:fillRect/>
          </a:stretch>
        </p:blipFill>
        <p:spPr bwMode="auto">
          <a:xfrm rot="745392">
            <a:off x="8521945" y="4847677"/>
            <a:ext cx="1319026" cy="879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27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69344651"/>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948153" y="1682236"/>
            <a:ext cx="10640874" cy="4216539"/>
          </a:xfrm>
          <a:prstGeom prst="rect">
            <a:avLst/>
          </a:prstGeom>
          <a:noFill/>
        </p:spPr>
        <p:txBody>
          <a:bodyPr wrap="square" rtlCol="0">
            <a:spAutoFit/>
          </a:bodyPr>
          <a:lstStyle/>
          <a:p>
            <a:r>
              <a:rPr lang="en-US" sz="2000" b="1" dirty="0"/>
              <a:t>Because A-CDM procedures apply to your flight, you are required to set</a:t>
            </a:r>
            <a:r>
              <a:rPr lang="cs-CZ" sz="2000" b="1" dirty="0"/>
              <a:t> a</a:t>
            </a:r>
            <a:r>
              <a:rPr lang="en-US" sz="2000" b="1" dirty="0"/>
              <a:t> </a:t>
            </a:r>
            <a:r>
              <a:rPr lang="en-US" sz="2000" b="1" u="sng" dirty="0">
                <a:solidFill>
                  <a:srgbClr val="00B0F0"/>
                </a:solidFill>
                <a:hlinkClick r:id="rId7"/>
              </a:rPr>
              <a:t>TOBT</a:t>
            </a:r>
            <a:r>
              <a:rPr lang="cs-CZ" sz="2000" b="1" u="sng" dirty="0">
                <a:solidFill>
                  <a:srgbClr val="00B0F0"/>
                </a:solidFill>
              </a:rPr>
              <a:t> </a:t>
            </a:r>
            <a:r>
              <a:rPr lang="cs-CZ" sz="2000" b="1" dirty="0"/>
              <a:t>(Target </a:t>
            </a:r>
            <a:r>
              <a:rPr lang="cs-CZ" sz="2000" b="1" dirty="0" err="1"/>
              <a:t>Off-Block</a:t>
            </a:r>
            <a:r>
              <a:rPr lang="cs-CZ" sz="2000" b="1" dirty="0"/>
              <a:t> Time)</a:t>
            </a:r>
            <a:r>
              <a:rPr lang="cs-CZ" sz="2000" b="1" dirty="0">
                <a:solidFill>
                  <a:srgbClr val="00B0F0"/>
                </a:solidFill>
              </a:rPr>
              <a:t> </a:t>
            </a:r>
            <a:r>
              <a:rPr lang="cs-CZ" sz="2000" b="1" dirty="0" err="1"/>
              <a:t>value</a:t>
            </a:r>
            <a:r>
              <a:rPr lang="cs-CZ" sz="2000" b="1" dirty="0"/>
              <a:t>. </a:t>
            </a:r>
            <a:r>
              <a:rPr lang="cs-CZ" sz="2000" b="1" dirty="0" err="1"/>
              <a:t>This</a:t>
            </a:r>
            <a:r>
              <a:rPr lang="cs-CZ" sz="2000" b="1" dirty="0"/>
              <a:t> has to </a:t>
            </a:r>
            <a:r>
              <a:rPr lang="cs-CZ" sz="2000" b="1" dirty="0" err="1"/>
              <a:t>be</a:t>
            </a:r>
            <a:r>
              <a:rPr lang="cs-CZ" sz="2000" b="1" dirty="0"/>
              <a:t> done in </a:t>
            </a:r>
            <a:r>
              <a:rPr lang="cs-CZ" sz="2000" b="1" dirty="0" err="1"/>
              <a:t>close</a:t>
            </a:r>
            <a:r>
              <a:rPr lang="cs-CZ" sz="2000" b="1" dirty="0"/>
              <a:t> </a:t>
            </a:r>
            <a:r>
              <a:rPr lang="cs-CZ" sz="2000" b="1" dirty="0" err="1"/>
              <a:t>cooperation</a:t>
            </a:r>
            <a:r>
              <a:rPr lang="cs-CZ" sz="2000" b="1" dirty="0"/>
              <a:t> </a:t>
            </a:r>
            <a:r>
              <a:rPr lang="cs-CZ" sz="2000" b="1" dirty="0" err="1"/>
              <a:t>with</a:t>
            </a:r>
            <a:r>
              <a:rPr lang="cs-CZ" sz="2000" b="1" dirty="0"/>
              <a:t> </a:t>
            </a:r>
            <a:r>
              <a:rPr lang="cs-CZ" sz="2000" b="1" dirty="0" err="1"/>
              <a:t>your</a:t>
            </a:r>
            <a:r>
              <a:rPr lang="cs-CZ" sz="2000" b="1" dirty="0"/>
              <a:t> handling agent. </a:t>
            </a:r>
            <a:r>
              <a:rPr lang="cs-CZ" sz="2000" b="1" dirty="0" err="1"/>
              <a:t>Further</a:t>
            </a:r>
            <a:r>
              <a:rPr lang="cs-CZ" sz="2000" b="1" dirty="0"/>
              <a:t> </a:t>
            </a:r>
            <a:r>
              <a:rPr lang="cs-CZ" sz="2000" b="1" dirty="0" err="1"/>
              <a:t>details</a:t>
            </a:r>
            <a:r>
              <a:rPr lang="cs-CZ" sz="2000" b="1" dirty="0"/>
              <a:t> </a:t>
            </a:r>
            <a:r>
              <a:rPr lang="cs-CZ" sz="2000" b="1" dirty="0" err="1"/>
              <a:t>can</a:t>
            </a:r>
            <a:r>
              <a:rPr lang="cs-CZ" sz="2000" b="1" dirty="0"/>
              <a:t> </a:t>
            </a:r>
            <a:r>
              <a:rPr lang="cs-CZ" sz="2000" b="1" dirty="0" err="1"/>
              <a:t>be</a:t>
            </a:r>
            <a:r>
              <a:rPr lang="cs-CZ" sz="2000" b="1" dirty="0"/>
              <a:t> </a:t>
            </a:r>
            <a:r>
              <a:rPr lang="cs-CZ" sz="2000" b="1" dirty="0" err="1"/>
              <a:t>found</a:t>
            </a:r>
            <a:r>
              <a:rPr lang="cs-CZ" sz="2000" b="1" dirty="0"/>
              <a:t> </a:t>
            </a:r>
            <a:r>
              <a:rPr lang="cs-CZ" sz="2000" b="1" u="sng" dirty="0">
                <a:solidFill>
                  <a:srgbClr val="00B0F0"/>
                </a:solidFill>
                <a:hlinkClick r:id="rId8"/>
              </a:rPr>
              <a:t>here</a:t>
            </a:r>
            <a:r>
              <a:rPr lang="cs-CZ" sz="2000" b="1" dirty="0">
                <a:hlinkClick r:id="rId8"/>
              </a:rPr>
              <a:t>.</a:t>
            </a:r>
            <a:endParaRPr lang="cs-CZ" sz="2400" dirty="0"/>
          </a:p>
          <a:p>
            <a:endParaRPr lang="cs-CZ" sz="2400" dirty="0"/>
          </a:p>
          <a:p>
            <a:r>
              <a:rPr lang="cs-CZ" sz="2400" b="1" dirty="0" err="1"/>
              <a:t>Is</a:t>
            </a:r>
            <a:r>
              <a:rPr lang="cs-CZ" sz="2400" b="1" dirty="0"/>
              <a:t> </a:t>
            </a:r>
            <a:r>
              <a:rPr lang="cs-CZ" sz="2400" b="1" dirty="0" err="1"/>
              <a:t>your</a:t>
            </a:r>
            <a:r>
              <a:rPr lang="cs-CZ" sz="2400" b="1" dirty="0"/>
              <a:t> TOBT set?</a:t>
            </a:r>
          </a:p>
          <a:p>
            <a:endParaRPr lang="cs-CZ" sz="2400" dirty="0"/>
          </a:p>
          <a:p>
            <a:pPr marL="285750" lvl="0" indent="-285750">
              <a:buFont typeface="Arial" panose="020B0604020202020204" pitchFamily="34" charset="0"/>
              <a:buChar char="•"/>
            </a:pPr>
            <a:r>
              <a:rPr lang="cs-CZ" sz="2400" b="1" dirty="0">
                <a:solidFill>
                  <a:prstClr val="black"/>
                </a:solidFill>
              </a:rPr>
              <a:t>NO</a:t>
            </a:r>
            <a:r>
              <a:rPr lang="cs-CZ" sz="2000" b="1" dirty="0">
                <a:solidFill>
                  <a:prstClr val="black"/>
                </a:solidFill>
              </a:rPr>
              <a:t> </a:t>
            </a:r>
          </a:p>
          <a:p>
            <a:pPr marL="268288" lvl="0"/>
            <a:r>
              <a:rPr lang="cs-CZ" sz="1600" dirty="0" err="1"/>
              <a:t>Together</a:t>
            </a:r>
            <a:r>
              <a:rPr lang="cs-CZ" sz="1600" dirty="0"/>
              <a:t> </a:t>
            </a:r>
            <a:r>
              <a:rPr lang="cs-CZ" sz="1600" dirty="0" err="1"/>
              <a:t>with</a:t>
            </a:r>
            <a:r>
              <a:rPr lang="cs-CZ" sz="1600" dirty="0"/>
              <a:t> </a:t>
            </a:r>
            <a:r>
              <a:rPr lang="cs-CZ" sz="1600" dirty="0" err="1"/>
              <a:t>your</a:t>
            </a:r>
            <a:r>
              <a:rPr lang="cs-CZ" sz="1600" dirty="0"/>
              <a:t> </a:t>
            </a:r>
            <a:r>
              <a:rPr lang="cs-CZ" sz="1600" dirty="0" err="1"/>
              <a:t>handling</a:t>
            </a:r>
            <a:r>
              <a:rPr lang="cs-CZ" sz="1600" dirty="0"/>
              <a:t> agent </a:t>
            </a:r>
            <a:r>
              <a:rPr lang="cs-CZ" sz="1600" dirty="0" err="1"/>
              <a:t>you</a:t>
            </a:r>
            <a:r>
              <a:rPr lang="cs-CZ" sz="1600" dirty="0"/>
              <a:t> </a:t>
            </a:r>
            <a:r>
              <a:rPr lang="cs-CZ" sz="1600" dirty="0" err="1"/>
              <a:t>have</a:t>
            </a:r>
            <a:r>
              <a:rPr lang="cs-CZ" sz="1600" dirty="0"/>
              <a:t> to make a </a:t>
            </a:r>
            <a:r>
              <a:rPr lang="cs-CZ" sz="1600" dirty="0" err="1"/>
              <a:t>reasonable</a:t>
            </a:r>
            <a:r>
              <a:rPr lang="cs-CZ" sz="1600" dirty="0"/>
              <a:t> </a:t>
            </a:r>
            <a:r>
              <a:rPr lang="cs-CZ" sz="1600" dirty="0" err="1"/>
              <a:t>time</a:t>
            </a:r>
            <a:r>
              <a:rPr lang="cs-CZ" sz="1600" dirty="0"/>
              <a:t> </a:t>
            </a:r>
            <a:r>
              <a:rPr lang="cs-CZ" sz="1600" dirty="0" err="1"/>
              <a:t>estimate</a:t>
            </a:r>
            <a:r>
              <a:rPr lang="cs-CZ" sz="1600" dirty="0"/>
              <a:t> </a:t>
            </a:r>
            <a:r>
              <a:rPr lang="cs-CZ" sz="1600" dirty="0" err="1"/>
              <a:t>when</a:t>
            </a:r>
            <a:r>
              <a:rPr lang="cs-CZ" sz="1600" dirty="0"/>
              <a:t> </a:t>
            </a:r>
            <a:r>
              <a:rPr lang="cs-CZ" sz="1600" dirty="0" err="1"/>
              <a:t>all</a:t>
            </a:r>
            <a:r>
              <a:rPr lang="cs-CZ" sz="1600" dirty="0"/>
              <a:t> </a:t>
            </a:r>
            <a:r>
              <a:rPr lang="cs-CZ" sz="1600" dirty="0" err="1"/>
              <a:t>conditions</a:t>
            </a:r>
            <a:r>
              <a:rPr lang="cs-CZ" sz="1600" dirty="0"/>
              <a:t> </a:t>
            </a:r>
            <a:r>
              <a:rPr lang="cs-CZ" sz="1600" dirty="0" err="1"/>
              <a:t>defined</a:t>
            </a:r>
            <a:r>
              <a:rPr lang="cs-CZ" sz="1600" dirty="0"/>
              <a:t> </a:t>
            </a:r>
            <a:r>
              <a:rPr lang="cs-CZ" sz="1600" dirty="0" err="1"/>
              <a:t>for</a:t>
            </a:r>
            <a:r>
              <a:rPr lang="cs-CZ" sz="1600" dirty="0"/>
              <a:t> </a:t>
            </a:r>
            <a:br>
              <a:rPr lang="cs-CZ" sz="1600" dirty="0"/>
            </a:br>
            <a:r>
              <a:rPr lang="cs-CZ" sz="1600" dirty="0"/>
              <a:t>TOBT </a:t>
            </a:r>
            <a:r>
              <a:rPr lang="cs-CZ" sz="1600" dirty="0">
                <a:solidFill>
                  <a:prstClr val="black"/>
                </a:solidFill>
              </a:rPr>
              <a:t>are met. </a:t>
            </a:r>
            <a:r>
              <a:rPr lang="cs-CZ" sz="1600" dirty="0" err="1">
                <a:solidFill>
                  <a:prstClr val="black"/>
                </a:solidFill>
              </a:rPr>
              <a:t>This</a:t>
            </a:r>
            <a:r>
              <a:rPr lang="cs-CZ" sz="1600" dirty="0">
                <a:solidFill>
                  <a:prstClr val="black"/>
                </a:solidFill>
              </a:rPr>
              <a:t> </a:t>
            </a:r>
            <a:r>
              <a:rPr lang="cs-CZ" sz="1600" dirty="0" err="1">
                <a:solidFill>
                  <a:prstClr val="black"/>
                </a:solidFill>
              </a:rPr>
              <a:t>time</a:t>
            </a:r>
            <a:r>
              <a:rPr lang="cs-CZ" sz="1600" dirty="0">
                <a:solidFill>
                  <a:prstClr val="black"/>
                </a:solidFill>
              </a:rPr>
              <a:t> </a:t>
            </a:r>
            <a:r>
              <a:rPr lang="cs-CZ" sz="1600" dirty="0" err="1">
                <a:solidFill>
                  <a:prstClr val="black"/>
                </a:solidFill>
              </a:rPr>
              <a:t>value</a:t>
            </a:r>
            <a:r>
              <a:rPr lang="cs-CZ" sz="1600" dirty="0">
                <a:solidFill>
                  <a:prstClr val="black"/>
                </a:solidFill>
              </a:rPr>
              <a:t> </a:t>
            </a:r>
            <a:r>
              <a:rPr lang="cs-CZ" sz="1600" dirty="0" err="1">
                <a:solidFill>
                  <a:prstClr val="black"/>
                </a:solidFill>
              </a:rPr>
              <a:t>should</a:t>
            </a:r>
            <a:r>
              <a:rPr lang="cs-CZ" sz="1600" dirty="0">
                <a:solidFill>
                  <a:prstClr val="black"/>
                </a:solidFill>
              </a:rPr>
              <a:t> </a:t>
            </a:r>
            <a:r>
              <a:rPr lang="cs-CZ" sz="1600" dirty="0" err="1">
                <a:solidFill>
                  <a:prstClr val="black"/>
                </a:solidFill>
              </a:rPr>
              <a:t>then</a:t>
            </a:r>
            <a:r>
              <a:rPr lang="cs-CZ" sz="1600" dirty="0">
                <a:solidFill>
                  <a:prstClr val="black"/>
                </a:solidFill>
              </a:rPr>
              <a:t> </a:t>
            </a:r>
            <a:r>
              <a:rPr lang="cs-CZ" sz="1600" dirty="0" err="1">
                <a:solidFill>
                  <a:prstClr val="black"/>
                </a:solidFill>
              </a:rPr>
              <a:t>be</a:t>
            </a:r>
            <a:r>
              <a:rPr lang="cs-CZ" sz="1600" dirty="0">
                <a:solidFill>
                  <a:prstClr val="black"/>
                </a:solidFill>
              </a:rPr>
              <a:t> set as TOBT. As a </a:t>
            </a:r>
            <a:r>
              <a:rPr lang="cs-CZ" sz="1600" dirty="0" err="1">
                <a:solidFill>
                  <a:prstClr val="black"/>
                </a:solidFill>
              </a:rPr>
              <a:t>best</a:t>
            </a:r>
            <a:r>
              <a:rPr lang="cs-CZ" sz="1600" dirty="0">
                <a:solidFill>
                  <a:prstClr val="black"/>
                </a:solidFill>
              </a:rPr>
              <a:t> </a:t>
            </a:r>
            <a:r>
              <a:rPr lang="cs-CZ" sz="1600" dirty="0" err="1">
                <a:solidFill>
                  <a:prstClr val="black"/>
                </a:solidFill>
              </a:rPr>
              <a:t>practice</a:t>
            </a:r>
            <a:r>
              <a:rPr lang="cs-CZ" sz="1600" dirty="0">
                <a:solidFill>
                  <a:prstClr val="black"/>
                </a:solidFill>
              </a:rPr>
              <a:t> </a:t>
            </a:r>
            <a:r>
              <a:rPr lang="cs-CZ" sz="1600" dirty="0" err="1">
                <a:solidFill>
                  <a:prstClr val="black"/>
                </a:solidFill>
              </a:rPr>
              <a:t>we</a:t>
            </a:r>
            <a:r>
              <a:rPr lang="cs-CZ" sz="1600" dirty="0">
                <a:solidFill>
                  <a:prstClr val="black"/>
                </a:solidFill>
              </a:rPr>
              <a:t> </a:t>
            </a:r>
            <a:r>
              <a:rPr lang="cs-CZ" sz="1600" dirty="0" err="1">
                <a:solidFill>
                  <a:prstClr val="black"/>
                </a:solidFill>
              </a:rPr>
              <a:t>recommend</a:t>
            </a:r>
            <a:r>
              <a:rPr lang="cs-CZ" sz="1600" dirty="0">
                <a:solidFill>
                  <a:prstClr val="black"/>
                </a:solidFill>
              </a:rPr>
              <a:t> </a:t>
            </a:r>
            <a:r>
              <a:rPr lang="cs-CZ" sz="1600" dirty="0" err="1">
                <a:solidFill>
                  <a:prstClr val="black"/>
                </a:solidFill>
              </a:rPr>
              <a:t>using</a:t>
            </a:r>
            <a:r>
              <a:rPr lang="cs-CZ" sz="1600" dirty="0">
                <a:solidFill>
                  <a:prstClr val="black"/>
                </a:solidFill>
              </a:rPr>
              <a:t> </a:t>
            </a:r>
            <a:r>
              <a:rPr lang="cs-CZ" sz="1600" dirty="0" err="1">
                <a:solidFill>
                  <a:prstClr val="black"/>
                </a:solidFill>
              </a:rPr>
              <a:t>the</a:t>
            </a:r>
            <a:r>
              <a:rPr lang="cs-CZ" sz="1600" dirty="0">
                <a:solidFill>
                  <a:prstClr val="black"/>
                </a:solidFill>
              </a:rPr>
              <a:t> </a:t>
            </a:r>
            <a:r>
              <a:rPr lang="cs-CZ" sz="1600" dirty="0" err="1">
                <a:solidFill>
                  <a:prstClr val="black"/>
                </a:solidFill>
              </a:rPr>
              <a:t>same</a:t>
            </a:r>
            <a:r>
              <a:rPr lang="cs-CZ" sz="1600" dirty="0">
                <a:solidFill>
                  <a:prstClr val="black"/>
                </a:solidFill>
              </a:rPr>
              <a:t> </a:t>
            </a:r>
            <a:r>
              <a:rPr lang="cs-CZ" sz="1600" dirty="0" err="1">
                <a:solidFill>
                  <a:prstClr val="black"/>
                </a:solidFill>
              </a:rPr>
              <a:t>value</a:t>
            </a:r>
            <a:r>
              <a:rPr lang="cs-CZ" sz="1600" dirty="0">
                <a:solidFill>
                  <a:prstClr val="black"/>
                </a:solidFill>
              </a:rPr>
              <a:t> as EOBT. </a:t>
            </a:r>
            <a:r>
              <a:rPr lang="cs-CZ" sz="1600" dirty="0" err="1">
                <a:solidFill>
                  <a:prstClr val="black"/>
                </a:solidFill>
              </a:rPr>
              <a:t>Departure</a:t>
            </a:r>
            <a:r>
              <a:rPr lang="cs-CZ" sz="1600" dirty="0">
                <a:solidFill>
                  <a:prstClr val="black"/>
                </a:solidFill>
              </a:rPr>
              <a:t> </a:t>
            </a:r>
            <a:r>
              <a:rPr lang="cs-CZ" sz="1600" dirty="0" err="1">
                <a:solidFill>
                  <a:prstClr val="black"/>
                </a:solidFill>
              </a:rPr>
              <a:t>without</a:t>
            </a:r>
            <a:r>
              <a:rPr lang="cs-CZ" sz="1600" dirty="0">
                <a:solidFill>
                  <a:prstClr val="black"/>
                </a:solidFill>
              </a:rPr>
              <a:t> TOBT </a:t>
            </a:r>
            <a:r>
              <a:rPr lang="cs-CZ" sz="1600" dirty="0" err="1">
                <a:solidFill>
                  <a:prstClr val="black"/>
                </a:solidFill>
              </a:rPr>
              <a:t>is</a:t>
            </a:r>
            <a:r>
              <a:rPr lang="cs-CZ" sz="1600" dirty="0">
                <a:solidFill>
                  <a:prstClr val="black"/>
                </a:solidFill>
              </a:rPr>
              <a:t> not </a:t>
            </a:r>
            <a:r>
              <a:rPr lang="cs-CZ" sz="1600" dirty="0" err="1">
                <a:solidFill>
                  <a:prstClr val="black"/>
                </a:solidFill>
              </a:rPr>
              <a:t>possible</a:t>
            </a:r>
            <a:r>
              <a:rPr lang="cs-CZ" sz="1600" dirty="0">
                <a:solidFill>
                  <a:prstClr val="black"/>
                </a:solidFill>
              </a:rPr>
              <a:t>.</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r>
              <a:rPr lang="cs-CZ" sz="2400" b="1" dirty="0"/>
              <a:t>YES</a:t>
            </a:r>
          </a:p>
          <a:p>
            <a:pPr marL="268288"/>
            <a:r>
              <a:rPr lang="cs-CZ" sz="1600" dirty="0" err="1"/>
              <a:t>Perfect</a:t>
            </a:r>
            <a:r>
              <a:rPr lang="cs-CZ" sz="1600" dirty="0"/>
              <a:t>, </a:t>
            </a:r>
            <a:r>
              <a:rPr lang="cs-CZ" sz="1600" dirty="0" err="1"/>
              <a:t>now</a:t>
            </a:r>
            <a:r>
              <a:rPr lang="cs-CZ" sz="1600" dirty="0"/>
              <a:t> </a:t>
            </a:r>
            <a:r>
              <a:rPr lang="cs-CZ" sz="1600" dirty="0" err="1"/>
              <a:t>you</a:t>
            </a:r>
            <a:r>
              <a:rPr lang="cs-CZ" sz="1600" dirty="0"/>
              <a:t> </a:t>
            </a:r>
            <a:r>
              <a:rPr lang="cs-CZ" sz="1600" dirty="0" err="1"/>
              <a:t>have</a:t>
            </a:r>
            <a:r>
              <a:rPr lang="cs-CZ" sz="1600" dirty="0"/>
              <a:t> to </a:t>
            </a:r>
            <a:r>
              <a:rPr lang="cs-CZ" sz="1600" dirty="0" err="1"/>
              <a:t>wait</a:t>
            </a:r>
            <a:r>
              <a:rPr lang="cs-CZ" sz="1600" dirty="0"/>
              <a:t> </a:t>
            </a:r>
            <a:r>
              <a:rPr lang="cs-CZ" sz="1600" dirty="0" err="1"/>
              <a:t>for</a:t>
            </a:r>
            <a:r>
              <a:rPr lang="cs-CZ" sz="1600" dirty="0"/>
              <a:t> </a:t>
            </a:r>
            <a:r>
              <a:rPr lang="cs-CZ" sz="1600" dirty="0" err="1"/>
              <a:t>your</a:t>
            </a:r>
            <a:r>
              <a:rPr lang="cs-CZ" sz="1600" dirty="0"/>
              <a:t> </a:t>
            </a:r>
            <a:r>
              <a:rPr lang="cs-CZ" sz="1600" dirty="0">
                <a:hlinkClick r:id="rId9"/>
              </a:rPr>
              <a:t>TSAT</a:t>
            </a:r>
            <a:r>
              <a:rPr lang="cs-CZ" sz="1600" dirty="0"/>
              <a:t> (Target Start-up </a:t>
            </a:r>
            <a:r>
              <a:rPr lang="cs-CZ" sz="1600" dirty="0" err="1"/>
              <a:t>Approval</a:t>
            </a:r>
            <a:r>
              <a:rPr lang="cs-CZ" sz="1600" dirty="0"/>
              <a:t> Time) </a:t>
            </a:r>
            <a:r>
              <a:rPr lang="cs-CZ" sz="1600" dirty="0" err="1"/>
              <a:t>allocation</a:t>
            </a:r>
            <a:r>
              <a:rPr lang="cs-CZ" sz="1600" dirty="0"/>
              <a:t> by </a:t>
            </a:r>
            <a:r>
              <a:rPr lang="cs-CZ" sz="1600" dirty="0" err="1"/>
              <a:t>the</a:t>
            </a:r>
            <a:r>
              <a:rPr lang="cs-CZ" sz="1600" dirty="0"/>
              <a:t> ATC. </a:t>
            </a:r>
            <a:endParaRPr lang="cs-CZ" sz="2000" dirty="0"/>
          </a:p>
        </p:txBody>
      </p:sp>
      <p:sp>
        <p:nvSpPr>
          <p:cNvPr id="5" name="Šipka doprava 4"/>
          <p:cNvSpPr/>
          <p:nvPr/>
        </p:nvSpPr>
        <p:spPr>
          <a:xfrm>
            <a:off x="9420668" y="5190850"/>
            <a:ext cx="927852" cy="4617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7</a:t>
            </a:r>
            <a:endParaRPr lang="en-US" dirty="0"/>
          </a:p>
        </p:txBody>
      </p:sp>
    </p:spTree>
    <p:extLst>
      <p:ext uri="{BB962C8B-B14F-4D97-AF65-F5344CB8AC3E}">
        <p14:creationId xmlns:p14="http://schemas.microsoft.com/office/powerpoint/2010/main" val="9372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79290042"/>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1043492" y="1656678"/>
            <a:ext cx="10795582" cy="4770537"/>
          </a:xfrm>
          <a:prstGeom prst="rect">
            <a:avLst/>
          </a:prstGeom>
          <a:noFill/>
        </p:spPr>
        <p:txBody>
          <a:bodyPr wrap="square" rtlCol="0">
            <a:spAutoFit/>
          </a:bodyPr>
          <a:lstStyle/>
          <a:p>
            <a:r>
              <a:rPr lang="cs-CZ" sz="2000" b="1" dirty="0" err="1"/>
              <a:t>The</a:t>
            </a:r>
            <a:r>
              <a:rPr lang="cs-CZ" sz="2000" b="1" dirty="0"/>
              <a:t> TOBT </a:t>
            </a:r>
            <a:r>
              <a:rPr lang="cs-CZ" sz="2000" b="1" dirty="0" err="1"/>
              <a:t>value</a:t>
            </a:r>
            <a:r>
              <a:rPr lang="cs-CZ" sz="2000" b="1" dirty="0"/>
              <a:t> has </a:t>
            </a:r>
            <a:r>
              <a:rPr lang="cs-CZ" sz="2000" b="1" dirty="0" err="1"/>
              <a:t>been</a:t>
            </a:r>
            <a:r>
              <a:rPr lang="cs-CZ" sz="2000" b="1" dirty="0"/>
              <a:t> set, </a:t>
            </a:r>
            <a:r>
              <a:rPr lang="cs-CZ" sz="2000" b="1" dirty="0" err="1"/>
              <a:t>therefore</a:t>
            </a:r>
            <a:r>
              <a:rPr lang="cs-CZ" sz="2000" b="1" dirty="0"/>
              <a:t> </a:t>
            </a:r>
            <a:r>
              <a:rPr lang="cs-CZ" sz="2000" b="1" dirty="0" err="1"/>
              <a:t>you</a:t>
            </a:r>
            <a:r>
              <a:rPr lang="cs-CZ" sz="2000" b="1" dirty="0"/>
              <a:t> </a:t>
            </a:r>
            <a:r>
              <a:rPr lang="cs-CZ" sz="2000" b="1" dirty="0" err="1"/>
              <a:t>now</a:t>
            </a:r>
            <a:r>
              <a:rPr lang="cs-CZ" sz="2000" b="1" dirty="0"/>
              <a:t> </a:t>
            </a:r>
            <a:r>
              <a:rPr lang="cs-CZ" sz="2000" b="1" dirty="0" err="1"/>
              <a:t>have</a:t>
            </a:r>
            <a:r>
              <a:rPr lang="cs-CZ" sz="2000" b="1" dirty="0"/>
              <a:t> to </a:t>
            </a:r>
            <a:r>
              <a:rPr lang="cs-CZ" sz="2000" b="1" dirty="0" err="1"/>
              <a:t>wait</a:t>
            </a:r>
            <a:r>
              <a:rPr lang="cs-CZ" sz="2000" b="1" dirty="0"/>
              <a:t> </a:t>
            </a:r>
            <a:r>
              <a:rPr lang="cs-CZ" sz="2000" b="1" dirty="0" err="1"/>
              <a:t>for</a:t>
            </a:r>
            <a:r>
              <a:rPr lang="cs-CZ" sz="2000" b="1" dirty="0"/>
              <a:t> </a:t>
            </a:r>
            <a:r>
              <a:rPr lang="cs-CZ" sz="2000" b="1" dirty="0" err="1"/>
              <a:t>your</a:t>
            </a:r>
            <a:r>
              <a:rPr lang="cs-CZ" sz="2000" b="1" dirty="0"/>
              <a:t> </a:t>
            </a:r>
            <a:r>
              <a:rPr lang="cs-CZ" sz="2000" b="1" dirty="0">
                <a:hlinkClick r:id="rId7"/>
              </a:rPr>
              <a:t>TSAT</a:t>
            </a:r>
            <a:r>
              <a:rPr lang="cs-CZ" sz="2000" b="1" dirty="0"/>
              <a:t> (Target Start-up </a:t>
            </a:r>
            <a:r>
              <a:rPr lang="cs-CZ" sz="2000" b="1" dirty="0" err="1"/>
              <a:t>Approval</a:t>
            </a:r>
            <a:r>
              <a:rPr lang="cs-CZ" sz="2000" b="1" dirty="0"/>
              <a:t> Time) </a:t>
            </a:r>
            <a:r>
              <a:rPr lang="cs-CZ" sz="2000" b="1" dirty="0" err="1"/>
              <a:t>allocation</a:t>
            </a:r>
            <a:r>
              <a:rPr lang="cs-CZ" sz="2000" b="1" dirty="0"/>
              <a:t> by </a:t>
            </a:r>
            <a:r>
              <a:rPr lang="cs-CZ" sz="2000" b="1" dirty="0" err="1"/>
              <a:t>the</a:t>
            </a:r>
            <a:r>
              <a:rPr lang="cs-CZ" sz="2000" b="1" dirty="0"/>
              <a:t> ATC. TSAT </a:t>
            </a:r>
            <a:r>
              <a:rPr lang="cs-CZ" sz="2000" b="1" dirty="0" err="1"/>
              <a:t>value</a:t>
            </a:r>
            <a:r>
              <a:rPr lang="cs-CZ" sz="2000" b="1" dirty="0"/>
              <a:t> </a:t>
            </a:r>
            <a:r>
              <a:rPr lang="cs-CZ" sz="2000" b="1" dirty="0" err="1"/>
              <a:t>determines</a:t>
            </a:r>
            <a:r>
              <a:rPr lang="cs-CZ" sz="2000" b="1" dirty="0"/>
              <a:t> </a:t>
            </a:r>
            <a:r>
              <a:rPr lang="cs-CZ" sz="2000" b="1" dirty="0" err="1"/>
              <a:t>when</a:t>
            </a:r>
            <a:r>
              <a:rPr lang="cs-CZ" sz="2000" b="1" dirty="0"/>
              <a:t> </a:t>
            </a:r>
            <a:r>
              <a:rPr lang="cs-CZ" sz="2000" b="1" dirty="0" err="1"/>
              <a:t>you</a:t>
            </a:r>
            <a:r>
              <a:rPr lang="cs-CZ" sz="2000" b="1" dirty="0"/>
              <a:t> </a:t>
            </a:r>
            <a:r>
              <a:rPr lang="cs-CZ" sz="2000" b="1" dirty="0" err="1"/>
              <a:t>can</a:t>
            </a:r>
            <a:r>
              <a:rPr lang="cs-CZ" sz="2000" b="1" dirty="0"/>
              <a:t> </a:t>
            </a:r>
            <a:r>
              <a:rPr lang="cs-CZ" sz="2000" b="1" dirty="0" err="1"/>
              <a:t>contact</a:t>
            </a:r>
            <a:r>
              <a:rPr lang="cs-CZ" sz="2000" b="1" dirty="0"/>
              <a:t> GND </a:t>
            </a:r>
            <a:r>
              <a:rPr lang="cs-CZ" sz="2000" b="1" dirty="0" err="1"/>
              <a:t>for</a:t>
            </a:r>
            <a:r>
              <a:rPr lang="cs-CZ" sz="2000" b="1" dirty="0"/>
              <a:t> start up.</a:t>
            </a:r>
          </a:p>
          <a:p>
            <a:endParaRPr lang="cs-CZ" sz="2000" b="1" dirty="0"/>
          </a:p>
          <a:p>
            <a:endParaRPr lang="cs-CZ" sz="2000" b="1" dirty="0"/>
          </a:p>
          <a:p>
            <a:r>
              <a:rPr lang="cs-CZ" sz="2400" b="1" dirty="0"/>
              <a:t>Do </a:t>
            </a:r>
            <a:r>
              <a:rPr lang="cs-CZ" sz="2400" b="1" dirty="0" err="1"/>
              <a:t>you</a:t>
            </a:r>
            <a:r>
              <a:rPr lang="cs-CZ" sz="2400" b="1" dirty="0"/>
              <a:t> </a:t>
            </a:r>
            <a:r>
              <a:rPr lang="cs-CZ" sz="2400" b="1" dirty="0" err="1"/>
              <a:t>have</a:t>
            </a:r>
            <a:r>
              <a:rPr lang="cs-CZ" sz="2400" b="1" dirty="0"/>
              <a:t> a </a:t>
            </a:r>
            <a:r>
              <a:rPr lang="cs-CZ" sz="2400" b="1" dirty="0">
                <a:hlinkClick r:id="rId7"/>
              </a:rPr>
              <a:t>TSAT</a:t>
            </a:r>
            <a:r>
              <a:rPr lang="cs-CZ" sz="2400" b="1" dirty="0"/>
              <a:t>?  </a:t>
            </a:r>
            <a:br>
              <a:rPr lang="cs-CZ" sz="2400" b="1" dirty="0"/>
            </a:br>
            <a:endParaRPr lang="cs-CZ" sz="2400" b="1" dirty="0"/>
          </a:p>
          <a:p>
            <a:pPr marL="285750" indent="-285750">
              <a:buFont typeface="Arial" panose="020B0604020202020204" pitchFamily="34" charset="0"/>
              <a:buChar char="•"/>
            </a:pPr>
            <a:r>
              <a:rPr lang="cs-CZ" sz="2400" b="1" dirty="0"/>
              <a:t>NO</a:t>
            </a:r>
          </a:p>
          <a:p>
            <a:pPr marL="268288"/>
            <a:r>
              <a:rPr lang="en-US" sz="1600" dirty="0"/>
              <a:t>You now need to wait for your TSAT</a:t>
            </a:r>
            <a:r>
              <a:rPr lang="cs-CZ" sz="1600" dirty="0"/>
              <a:t> </a:t>
            </a:r>
            <a:r>
              <a:rPr lang="en-US" sz="1600" dirty="0"/>
              <a:t>to be calculated.</a:t>
            </a:r>
            <a:r>
              <a:rPr lang="cs-CZ" sz="1600" dirty="0"/>
              <a:t> </a:t>
            </a:r>
            <a:r>
              <a:rPr lang="en-US" sz="1600" dirty="0"/>
              <a:t>TSAT is generated no earlier than approximately 40 minutes </a:t>
            </a:r>
            <a:br>
              <a:rPr lang="cs-CZ" sz="1600" dirty="0"/>
            </a:br>
            <a:r>
              <a:rPr lang="en-US" sz="1600" dirty="0"/>
              <a:t>before your intended start-up time.</a:t>
            </a:r>
            <a:r>
              <a:rPr lang="cs-CZ" sz="1600" dirty="0"/>
              <a:t> </a:t>
            </a:r>
            <a:r>
              <a:rPr lang="en-US" sz="1600" dirty="0"/>
              <a:t>Your handling provider will inform you of the TSAT as soon as it becomes available.</a:t>
            </a:r>
            <a:br>
              <a:rPr lang="cs-CZ" sz="1600" dirty="0"/>
            </a:br>
            <a:endParaRPr lang="cs-CZ" sz="1600" dirty="0"/>
          </a:p>
          <a:p>
            <a:pPr marL="268288"/>
            <a:endParaRPr lang="cs-CZ" sz="1600" dirty="0"/>
          </a:p>
          <a:p>
            <a:pPr marL="285750" indent="-285750">
              <a:buFont typeface="Arial" panose="020B0604020202020204" pitchFamily="34" charset="0"/>
              <a:buChar char="•"/>
            </a:pPr>
            <a:r>
              <a:rPr lang="cs-CZ" sz="2400" b="1" dirty="0"/>
              <a:t>YES </a:t>
            </a:r>
          </a:p>
          <a:p>
            <a:pPr marL="268288"/>
            <a:r>
              <a:rPr lang="cs-CZ" sz="1600" dirty="0" err="1"/>
              <a:t>Now</a:t>
            </a:r>
            <a:r>
              <a:rPr lang="cs-CZ" sz="1600" dirty="0"/>
              <a:t> </a:t>
            </a:r>
            <a:r>
              <a:rPr lang="cs-CZ" sz="1600" dirty="0" err="1"/>
              <a:t>you</a:t>
            </a:r>
            <a:r>
              <a:rPr lang="cs-CZ" sz="1600" dirty="0"/>
              <a:t> </a:t>
            </a:r>
            <a:r>
              <a:rPr lang="cs-CZ" sz="1600" dirty="0" err="1"/>
              <a:t>have</a:t>
            </a:r>
            <a:r>
              <a:rPr lang="cs-CZ" sz="1600" dirty="0"/>
              <a:t> to </a:t>
            </a:r>
            <a:r>
              <a:rPr lang="cs-CZ" sz="1600" dirty="0" err="1"/>
              <a:t>wait</a:t>
            </a:r>
            <a:r>
              <a:rPr lang="cs-CZ" sz="1600" dirty="0"/>
              <a:t> </a:t>
            </a:r>
            <a:r>
              <a:rPr lang="cs-CZ" sz="1600" dirty="0" err="1"/>
              <a:t>until</a:t>
            </a:r>
            <a:r>
              <a:rPr lang="cs-CZ" sz="1600" dirty="0"/>
              <a:t> </a:t>
            </a:r>
            <a:r>
              <a:rPr lang="cs-CZ" sz="1600" dirty="0" err="1"/>
              <a:t>the</a:t>
            </a:r>
            <a:r>
              <a:rPr lang="cs-CZ" sz="1600" dirty="0"/>
              <a:t> </a:t>
            </a:r>
            <a:r>
              <a:rPr lang="cs-CZ" sz="1600" dirty="0" err="1"/>
              <a:t>time</a:t>
            </a:r>
            <a:r>
              <a:rPr lang="cs-CZ" sz="1600" dirty="0"/>
              <a:t> set as TSAT. But </a:t>
            </a:r>
            <a:r>
              <a:rPr lang="cs-CZ" sz="1600" dirty="0" err="1"/>
              <a:t>you</a:t>
            </a:r>
            <a:r>
              <a:rPr lang="cs-CZ" sz="1600" dirty="0"/>
              <a:t> </a:t>
            </a:r>
            <a:r>
              <a:rPr lang="cs-CZ" sz="1600" dirty="0" err="1"/>
              <a:t>have</a:t>
            </a:r>
            <a:r>
              <a:rPr lang="cs-CZ" sz="1600" dirty="0"/>
              <a:t> to </a:t>
            </a:r>
            <a:r>
              <a:rPr lang="cs-CZ" sz="1600" dirty="0" err="1"/>
              <a:t>watch</a:t>
            </a:r>
            <a:r>
              <a:rPr lang="cs-CZ" sz="1600" dirty="0"/>
              <a:t> </a:t>
            </a:r>
            <a:r>
              <a:rPr lang="cs-CZ" sz="1600" dirty="0" err="1"/>
              <a:t>carefully</a:t>
            </a:r>
            <a:r>
              <a:rPr lang="cs-CZ" sz="1600" dirty="0"/>
              <a:t>, </a:t>
            </a:r>
            <a:r>
              <a:rPr lang="cs-CZ" sz="1600" dirty="0" err="1"/>
              <a:t>because</a:t>
            </a:r>
            <a:r>
              <a:rPr lang="cs-CZ" sz="1600" dirty="0"/>
              <a:t> </a:t>
            </a:r>
            <a:r>
              <a:rPr lang="cs-CZ" sz="1600" dirty="0" err="1"/>
              <a:t>if</a:t>
            </a:r>
            <a:r>
              <a:rPr lang="cs-CZ" sz="1600" dirty="0"/>
              <a:t> </a:t>
            </a:r>
            <a:r>
              <a:rPr lang="cs-CZ" sz="1600" dirty="0" err="1"/>
              <a:t>it‘s</a:t>
            </a:r>
            <a:r>
              <a:rPr lang="cs-CZ" sz="1600" dirty="0"/>
              <a:t> </a:t>
            </a:r>
            <a:r>
              <a:rPr lang="cs-CZ" sz="1600" dirty="0" err="1"/>
              <a:t>considerably</a:t>
            </a:r>
            <a:r>
              <a:rPr lang="cs-CZ" sz="1600" dirty="0"/>
              <a:t> </a:t>
            </a:r>
            <a:r>
              <a:rPr lang="cs-CZ" sz="1600" dirty="0" err="1"/>
              <a:t>later</a:t>
            </a:r>
            <a:r>
              <a:rPr lang="cs-CZ" sz="1600" dirty="0"/>
              <a:t> </a:t>
            </a:r>
            <a:r>
              <a:rPr lang="cs-CZ" sz="1600" dirty="0" err="1"/>
              <a:t>than</a:t>
            </a:r>
            <a:r>
              <a:rPr lang="cs-CZ" sz="1600" dirty="0"/>
              <a:t> </a:t>
            </a:r>
            <a:r>
              <a:rPr lang="cs-CZ" sz="1600" dirty="0" err="1"/>
              <a:t>your</a:t>
            </a:r>
            <a:r>
              <a:rPr lang="cs-CZ" sz="1600" dirty="0"/>
              <a:t> TOBT </a:t>
            </a:r>
            <a:r>
              <a:rPr lang="cs-CZ" sz="1600" dirty="0" err="1"/>
              <a:t>it</a:t>
            </a:r>
            <a:r>
              <a:rPr lang="cs-CZ" sz="1600" dirty="0"/>
              <a:t> </a:t>
            </a:r>
            <a:r>
              <a:rPr lang="cs-CZ" sz="1600" dirty="0" err="1"/>
              <a:t>may</a:t>
            </a:r>
            <a:r>
              <a:rPr lang="cs-CZ" sz="1600" dirty="0"/>
              <a:t> </a:t>
            </a:r>
            <a:r>
              <a:rPr lang="cs-CZ" sz="1600" dirty="0" err="1"/>
              <a:t>be</a:t>
            </a:r>
            <a:r>
              <a:rPr lang="cs-CZ" sz="1600" dirty="0"/>
              <a:t> </a:t>
            </a:r>
            <a:r>
              <a:rPr lang="cs-CZ" sz="1600" dirty="0" err="1"/>
              <a:t>incrementally</a:t>
            </a:r>
            <a:r>
              <a:rPr lang="cs-CZ" sz="1600" dirty="0"/>
              <a:t> </a:t>
            </a:r>
            <a:r>
              <a:rPr lang="cs-CZ" sz="1600" dirty="0" err="1"/>
              <a:t>improved</a:t>
            </a:r>
            <a:r>
              <a:rPr lang="cs-CZ" sz="1600" dirty="0"/>
              <a:t> </a:t>
            </a:r>
            <a:r>
              <a:rPr lang="cs-CZ" sz="1600" dirty="0" err="1"/>
              <a:t>down</a:t>
            </a:r>
            <a:r>
              <a:rPr lang="cs-CZ" sz="1600" dirty="0"/>
              <a:t> to TOBT </a:t>
            </a:r>
            <a:r>
              <a:rPr lang="cs-CZ" sz="1600" dirty="0" err="1"/>
              <a:t>value</a:t>
            </a:r>
            <a:r>
              <a:rPr lang="cs-CZ" sz="1600" dirty="0"/>
              <a:t> </a:t>
            </a:r>
            <a:r>
              <a:rPr lang="cs-CZ" sz="1600" dirty="0" err="1"/>
              <a:t>itself</a:t>
            </a:r>
            <a:r>
              <a:rPr lang="cs-CZ" sz="1600" dirty="0"/>
              <a:t>! </a:t>
            </a:r>
          </a:p>
          <a:p>
            <a:pPr marL="268288"/>
            <a:endParaRPr lang="cs-CZ" sz="1600" dirty="0"/>
          </a:p>
          <a:p>
            <a:pPr marL="268288"/>
            <a:r>
              <a:rPr lang="cs-CZ" sz="1600" dirty="0" err="1"/>
              <a:t>However</a:t>
            </a:r>
            <a:r>
              <a:rPr lang="cs-CZ" sz="1600" dirty="0"/>
              <a:t> TSAT </a:t>
            </a:r>
            <a:r>
              <a:rPr lang="cs-CZ" sz="1600" dirty="0" err="1"/>
              <a:t>can</a:t>
            </a:r>
            <a:r>
              <a:rPr lang="cs-CZ" sz="1600" dirty="0"/>
              <a:t> </a:t>
            </a:r>
            <a:r>
              <a:rPr lang="cs-CZ" sz="1600" dirty="0" err="1"/>
              <a:t>never</a:t>
            </a:r>
            <a:r>
              <a:rPr lang="cs-CZ" sz="1600" dirty="0"/>
              <a:t> </a:t>
            </a:r>
            <a:r>
              <a:rPr lang="cs-CZ" sz="1600" dirty="0" err="1"/>
              <a:t>be</a:t>
            </a:r>
            <a:r>
              <a:rPr lang="cs-CZ" sz="1600" dirty="0"/>
              <a:t> </a:t>
            </a:r>
            <a:r>
              <a:rPr lang="cs-CZ" sz="1600" dirty="0" err="1"/>
              <a:t>earlier</a:t>
            </a:r>
            <a:r>
              <a:rPr lang="cs-CZ" sz="1600" dirty="0"/>
              <a:t> </a:t>
            </a:r>
            <a:r>
              <a:rPr lang="cs-CZ" sz="1600" dirty="0" err="1"/>
              <a:t>than</a:t>
            </a:r>
            <a:r>
              <a:rPr lang="cs-CZ" sz="1600" dirty="0"/>
              <a:t> TOBT. </a:t>
            </a:r>
            <a:r>
              <a:rPr lang="cs-CZ" sz="1600" dirty="0" err="1"/>
              <a:t>When</a:t>
            </a:r>
            <a:r>
              <a:rPr lang="cs-CZ" sz="1600" dirty="0"/>
              <a:t> do I </a:t>
            </a:r>
            <a:r>
              <a:rPr lang="cs-CZ" sz="1600" dirty="0" err="1"/>
              <a:t>contact</a:t>
            </a:r>
            <a:r>
              <a:rPr lang="cs-CZ" sz="1600" dirty="0"/>
              <a:t> GND </a:t>
            </a:r>
            <a:r>
              <a:rPr lang="cs-CZ" sz="1600" dirty="0" err="1"/>
              <a:t>then</a:t>
            </a:r>
            <a:r>
              <a:rPr lang="cs-CZ" sz="1600" dirty="0"/>
              <a:t>?	</a:t>
            </a:r>
          </a:p>
        </p:txBody>
      </p:sp>
      <p:sp>
        <p:nvSpPr>
          <p:cNvPr id="5" name="Šipka doprava 4"/>
          <p:cNvSpPr/>
          <p:nvPr/>
        </p:nvSpPr>
        <p:spPr>
          <a:xfrm>
            <a:off x="7784286" y="6048897"/>
            <a:ext cx="603350" cy="3783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8</a:t>
            </a:r>
            <a:endParaRPr lang="en-US" dirty="0"/>
          </a:p>
        </p:txBody>
      </p:sp>
    </p:spTree>
    <p:extLst>
      <p:ext uri="{BB962C8B-B14F-4D97-AF65-F5344CB8AC3E}">
        <p14:creationId xmlns:p14="http://schemas.microsoft.com/office/powerpoint/2010/main" val="416164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81077643"/>
              </p:ext>
            </p:extLst>
          </p:nvPr>
        </p:nvGraphicFramePr>
        <p:xfrm>
          <a:off x="1043492" y="612648"/>
          <a:ext cx="10459660" cy="950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ovéPole 1"/>
          <p:cNvSpPr txBox="1"/>
          <p:nvPr/>
        </p:nvSpPr>
        <p:spPr>
          <a:xfrm>
            <a:off x="1043492" y="1656678"/>
            <a:ext cx="9929308" cy="5232202"/>
          </a:xfrm>
          <a:prstGeom prst="rect">
            <a:avLst/>
          </a:prstGeom>
          <a:noFill/>
        </p:spPr>
        <p:txBody>
          <a:bodyPr wrap="square" rtlCol="0">
            <a:spAutoFit/>
          </a:bodyPr>
          <a:lstStyle/>
          <a:p>
            <a:pPr>
              <a:spcAft>
                <a:spcPts val="1200"/>
              </a:spcAft>
            </a:pPr>
            <a:r>
              <a:rPr lang="cs-CZ" sz="2400" b="1" dirty="0" err="1"/>
              <a:t>Now</a:t>
            </a:r>
            <a:r>
              <a:rPr lang="cs-CZ" sz="2400" b="1" dirty="0"/>
              <a:t> </a:t>
            </a:r>
            <a:r>
              <a:rPr lang="cs-CZ" sz="2400" b="1" dirty="0" err="1"/>
              <a:t>all</a:t>
            </a:r>
            <a:r>
              <a:rPr lang="cs-CZ" sz="2400" b="1" dirty="0"/>
              <a:t> </a:t>
            </a:r>
            <a:r>
              <a:rPr lang="cs-CZ" sz="2400" b="1" dirty="0" err="1"/>
              <a:t>you</a:t>
            </a:r>
            <a:r>
              <a:rPr lang="cs-CZ" sz="2400" b="1" dirty="0"/>
              <a:t> </a:t>
            </a:r>
            <a:r>
              <a:rPr lang="cs-CZ" sz="2400" b="1" dirty="0" err="1"/>
              <a:t>need</a:t>
            </a:r>
            <a:r>
              <a:rPr lang="cs-CZ" sz="2400" b="1" dirty="0"/>
              <a:t> to do </a:t>
            </a:r>
            <a:r>
              <a:rPr lang="cs-CZ" sz="2400" b="1" dirty="0" err="1"/>
              <a:t>is</a:t>
            </a:r>
            <a:r>
              <a:rPr lang="cs-CZ" sz="2400" b="1" dirty="0"/>
              <a:t> </a:t>
            </a:r>
            <a:r>
              <a:rPr lang="cs-CZ" sz="2400" b="1" dirty="0" err="1"/>
              <a:t>wait</a:t>
            </a:r>
            <a:r>
              <a:rPr lang="cs-CZ" sz="2400" b="1" dirty="0"/>
              <a:t> </a:t>
            </a:r>
            <a:r>
              <a:rPr lang="cs-CZ" sz="2400" b="1" dirty="0" err="1"/>
              <a:t>for</a:t>
            </a:r>
            <a:r>
              <a:rPr lang="cs-CZ" sz="2400" b="1" dirty="0"/>
              <a:t> </a:t>
            </a:r>
            <a:r>
              <a:rPr lang="cs-CZ" sz="2400" b="1" dirty="0" err="1"/>
              <a:t>the</a:t>
            </a:r>
            <a:r>
              <a:rPr lang="cs-CZ" sz="2400" b="1" dirty="0"/>
              <a:t> </a:t>
            </a:r>
            <a:r>
              <a:rPr lang="cs-CZ" sz="2400" b="1" dirty="0" err="1"/>
              <a:t>right</a:t>
            </a:r>
            <a:r>
              <a:rPr lang="cs-CZ" sz="2400" b="1" dirty="0"/>
              <a:t> </a:t>
            </a:r>
            <a:r>
              <a:rPr lang="cs-CZ" sz="2400" b="1" dirty="0" err="1"/>
              <a:t>time</a:t>
            </a:r>
            <a:r>
              <a:rPr lang="cs-CZ" sz="2400" b="1" dirty="0"/>
              <a:t> to </a:t>
            </a:r>
            <a:r>
              <a:rPr lang="cs-CZ" sz="2400" b="1" dirty="0" err="1"/>
              <a:t>get</a:t>
            </a:r>
            <a:r>
              <a:rPr lang="cs-CZ" sz="2400" b="1" dirty="0"/>
              <a:t> start up </a:t>
            </a:r>
            <a:br>
              <a:rPr lang="cs-CZ" sz="2400" b="1" dirty="0"/>
            </a:br>
            <a:r>
              <a:rPr lang="cs-CZ" sz="2400" b="1" dirty="0"/>
              <a:t>and </a:t>
            </a:r>
            <a:r>
              <a:rPr lang="cs-CZ" sz="2400" b="1" dirty="0" err="1"/>
              <a:t>departure</a:t>
            </a:r>
            <a:r>
              <a:rPr lang="cs-CZ" sz="2400" b="1" dirty="0"/>
              <a:t> clearance. But </a:t>
            </a:r>
            <a:r>
              <a:rPr lang="cs-CZ" sz="2400" b="1" dirty="0" err="1"/>
              <a:t>when</a:t>
            </a:r>
            <a:r>
              <a:rPr lang="cs-CZ" sz="2400" b="1" dirty="0"/>
              <a:t> </a:t>
            </a:r>
            <a:r>
              <a:rPr lang="cs-CZ" sz="2400" b="1" dirty="0" err="1"/>
              <a:t>should</a:t>
            </a:r>
            <a:r>
              <a:rPr lang="cs-CZ" sz="2400" b="1" dirty="0"/>
              <a:t> </a:t>
            </a:r>
            <a:r>
              <a:rPr lang="cs-CZ" sz="2400" b="1" dirty="0" err="1"/>
              <a:t>you</a:t>
            </a:r>
            <a:r>
              <a:rPr lang="cs-CZ" sz="2400" b="1" dirty="0"/>
              <a:t> call ATC? </a:t>
            </a:r>
          </a:p>
          <a:p>
            <a:r>
              <a:rPr lang="cs-CZ" sz="1400" dirty="0" err="1"/>
              <a:t>Your</a:t>
            </a:r>
            <a:r>
              <a:rPr lang="cs-CZ" sz="1400" dirty="0"/>
              <a:t> </a:t>
            </a:r>
            <a:r>
              <a:rPr lang="cs-CZ" sz="1400" dirty="0" err="1"/>
              <a:t>flight</a:t>
            </a:r>
            <a:r>
              <a:rPr lang="cs-CZ" sz="1400" dirty="0"/>
              <a:t> </a:t>
            </a:r>
            <a:r>
              <a:rPr lang="cs-CZ" sz="1400" dirty="0" err="1"/>
              <a:t>is</a:t>
            </a:r>
            <a:r>
              <a:rPr lang="cs-CZ" sz="1400" dirty="0"/>
              <a:t> A-CDM </a:t>
            </a:r>
            <a:r>
              <a:rPr lang="cs-CZ" sz="1400" dirty="0" err="1"/>
              <a:t>compliant</a:t>
            </a:r>
            <a:r>
              <a:rPr lang="cs-CZ" sz="1400" dirty="0"/>
              <a:t>, </a:t>
            </a:r>
            <a:r>
              <a:rPr lang="cs-CZ" sz="1400" dirty="0" err="1"/>
              <a:t>therefore</a:t>
            </a:r>
            <a:r>
              <a:rPr lang="cs-CZ" sz="1400" dirty="0"/>
              <a:t> </a:t>
            </a:r>
            <a:r>
              <a:rPr lang="cs-CZ" sz="1400" dirty="0" err="1"/>
              <a:t>you</a:t>
            </a:r>
            <a:r>
              <a:rPr lang="cs-CZ" sz="1400" dirty="0"/>
              <a:t> </a:t>
            </a:r>
            <a:r>
              <a:rPr lang="cs-CZ" sz="1400" dirty="0" err="1"/>
              <a:t>should</a:t>
            </a:r>
            <a:r>
              <a:rPr lang="cs-CZ" sz="1400" dirty="0"/>
              <a:t> </a:t>
            </a:r>
            <a:r>
              <a:rPr lang="cs-CZ" sz="1400" dirty="0" err="1"/>
              <a:t>ask</a:t>
            </a:r>
            <a:r>
              <a:rPr lang="cs-CZ" sz="1400" dirty="0"/>
              <a:t> </a:t>
            </a:r>
            <a:r>
              <a:rPr lang="cs-CZ" sz="1400" dirty="0" err="1"/>
              <a:t>for</a:t>
            </a:r>
            <a:r>
              <a:rPr lang="cs-CZ" sz="1400" dirty="0"/>
              <a:t> start up </a:t>
            </a:r>
            <a:r>
              <a:rPr lang="cs-CZ" sz="1400" dirty="0" err="1"/>
              <a:t>inside</a:t>
            </a:r>
            <a:r>
              <a:rPr lang="cs-CZ" sz="1400" dirty="0"/>
              <a:t> </a:t>
            </a:r>
            <a:r>
              <a:rPr lang="cs-CZ" sz="1400" dirty="0" err="1"/>
              <a:t>the</a:t>
            </a:r>
            <a:r>
              <a:rPr lang="cs-CZ" sz="1400" dirty="0"/>
              <a:t> TSAT tolerance </a:t>
            </a:r>
            <a:r>
              <a:rPr lang="cs-CZ" sz="1400" dirty="0" err="1"/>
              <a:t>window</a:t>
            </a:r>
            <a:r>
              <a:rPr lang="cs-CZ" sz="1400" dirty="0"/>
              <a:t>, </a:t>
            </a:r>
            <a:r>
              <a:rPr lang="cs-CZ" sz="1400" dirty="0" err="1"/>
              <a:t>which</a:t>
            </a:r>
            <a:r>
              <a:rPr lang="cs-CZ" sz="1400" dirty="0"/>
              <a:t> </a:t>
            </a:r>
            <a:r>
              <a:rPr lang="cs-CZ" sz="1400" dirty="0" err="1"/>
              <a:t>is</a:t>
            </a:r>
            <a:r>
              <a:rPr lang="cs-CZ" sz="1400" dirty="0"/>
              <a:t> </a:t>
            </a:r>
            <a:r>
              <a:rPr lang="cs-CZ" sz="1400" dirty="0">
                <a:solidFill>
                  <a:srgbClr val="FF0000"/>
                </a:solidFill>
              </a:rPr>
              <a:t>TSAT</a:t>
            </a:r>
            <a:r>
              <a:rPr lang="cs-CZ" sz="1400" dirty="0"/>
              <a:t> </a:t>
            </a:r>
            <a:r>
              <a:rPr lang="cs-CZ" sz="1400" dirty="0">
                <a:solidFill>
                  <a:srgbClr val="FF0000"/>
                </a:solidFill>
              </a:rPr>
              <a:t>±5 </a:t>
            </a:r>
            <a:r>
              <a:rPr lang="cs-CZ" sz="1400" dirty="0" err="1">
                <a:solidFill>
                  <a:srgbClr val="FF0000"/>
                </a:solidFill>
              </a:rPr>
              <a:t>minutes</a:t>
            </a:r>
            <a:r>
              <a:rPr lang="cs-CZ" sz="1400" dirty="0"/>
              <a:t>. </a:t>
            </a:r>
            <a:br>
              <a:rPr lang="cs-CZ" sz="1400" dirty="0"/>
            </a:br>
            <a:r>
              <a:rPr lang="cs-CZ" sz="1400" dirty="0"/>
              <a:t>So </a:t>
            </a:r>
            <a:r>
              <a:rPr lang="cs-CZ" sz="1400" dirty="0" err="1"/>
              <a:t>if</a:t>
            </a:r>
            <a:r>
              <a:rPr lang="cs-CZ" sz="1400" dirty="0"/>
              <a:t> </a:t>
            </a:r>
            <a:r>
              <a:rPr lang="cs-CZ" sz="1400" dirty="0" err="1"/>
              <a:t>your</a:t>
            </a:r>
            <a:r>
              <a:rPr lang="cs-CZ" sz="1400" dirty="0"/>
              <a:t> TSAT </a:t>
            </a:r>
            <a:r>
              <a:rPr lang="cs-CZ" sz="1400" dirty="0" err="1"/>
              <a:t>is</a:t>
            </a:r>
            <a:r>
              <a:rPr lang="cs-CZ" sz="1400" dirty="0"/>
              <a:t> 11:05 and </a:t>
            </a:r>
            <a:r>
              <a:rPr lang="cs-CZ" sz="1400" dirty="0" err="1"/>
              <a:t>you</a:t>
            </a:r>
            <a:r>
              <a:rPr lang="cs-CZ" sz="1400" dirty="0"/>
              <a:t> are in a </a:t>
            </a:r>
            <a:r>
              <a:rPr lang="cs-CZ" sz="1400" dirty="0" err="1"/>
              <a:t>hurry</a:t>
            </a:r>
            <a:r>
              <a:rPr lang="cs-CZ" sz="1400" dirty="0"/>
              <a:t>, </a:t>
            </a:r>
            <a:r>
              <a:rPr lang="cs-CZ" sz="1400" dirty="0" err="1"/>
              <a:t>your</a:t>
            </a:r>
            <a:r>
              <a:rPr lang="cs-CZ" sz="1400" dirty="0"/>
              <a:t> </a:t>
            </a:r>
            <a:r>
              <a:rPr lang="cs-CZ" sz="1400" dirty="0" err="1"/>
              <a:t>first</a:t>
            </a:r>
            <a:r>
              <a:rPr lang="cs-CZ" sz="1400" dirty="0"/>
              <a:t> </a:t>
            </a:r>
            <a:r>
              <a:rPr lang="cs-CZ" sz="1400" dirty="0" err="1"/>
              <a:t>contact</a:t>
            </a:r>
            <a:r>
              <a:rPr lang="cs-CZ" sz="1400" dirty="0"/>
              <a:t> </a:t>
            </a:r>
            <a:r>
              <a:rPr lang="cs-CZ" sz="1400" dirty="0" err="1"/>
              <a:t>can</a:t>
            </a:r>
            <a:r>
              <a:rPr lang="cs-CZ" sz="1400" dirty="0"/>
              <a:t> </a:t>
            </a:r>
            <a:r>
              <a:rPr lang="cs-CZ" sz="1400" dirty="0" err="1"/>
              <a:t>be</a:t>
            </a:r>
            <a:r>
              <a:rPr lang="cs-CZ" sz="1400" dirty="0"/>
              <a:t> </a:t>
            </a:r>
            <a:r>
              <a:rPr lang="cs-CZ" sz="1400" dirty="0" err="1"/>
              <a:t>earliest</a:t>
            </a:r>
            <a:r>
              <a:rPr lang="cs-CZ" sz="1400" dirty="0"/>
              <a:t> </a:t>
            </a:r>
            <a:r>
              <a:rPr lang="cs-CZ" sz="1400" dirty="0" err="1"/>
              <a:t>at</a:t>
            </a:r>
            <a:r>
              <a:rPr lang="cs-CZ" sz="1400" dirty="0"/>
              <a:t> 11:00 </a:t>
            </a:r>
            <a:r>
              <a:rPr lang="cs-CZ" sz="1400" dirty="0" err="1"/>
              <a:t>sharp</a:t>
            </a:r>
            <a:r>
              <a:rPr lang="cs-CZ" sz="1400" dirty="0"/>
              <a:t>. </a:t>
            </a:r>
            <a:r>
              <a:rPr lang="cs-CZ" sz="1400" dirty="0" err="1"/>
              <a:t>However</a:t>
            </a:r>
            <a:r>
              <a:rPr lang="cs-CZ" sz="1400" dirty="0"/>
              <a:t> </a:t>
            </a:r>
            <a:r>
              <a:rPr lang="cs-CZ" sz="1400" dirty="0" err="1"/>
              <a:t>if</a:t>
            </a:r>
            <a:r>
              <a:rPr lang="cs-CZ" sz="1400" dirty="0"/>
              <a:t> </a:t>
            </a:r>
            <a:r>
              <a:rPr lang="cs-CZ" sz="1400" dirty="0" err="1"/>
              <a:t>you</a:t>
            </a:r>
            <a:r>
              <a:rPr lang="cs-CZ" sz="1400" dirty="0"/>
              <a:t> miss 11:10, </a:t>
            </a:r>
            <a:r>
              <a:rPr lang="cs-CZ" sz="1400" dirty="0" err="1"/>
              <a:t>the</a:t>
            </a:r>
            <a:r>
              <a:rPr lang="cs-CZ" sz="1400" dirty="0"/>
              <a:t> TSAT </a:t>
            </a:r>
            <a:r>
              <a:rPr lang="cs-CZ" sz="1400" dirty="0" err="1"/>
              <a:t>expires</a:t>
            </a:r>
            <a:r>
              <a:rPr lang="cs-CZ" sz="1400" dirty="0"/>
              <a:t>, </a:t>
            </a:r>
            <a:r>
              <a:rPr lang="cs-CZ" sz="1400" dirty="0" err="1"/>
              <a:t>your</a:t>
            </a:r>
            <a:r>
              <a:rPr lang="cs-CZ" sz="1400" dirty="0"/>
              <a:t> </a:t>
            </a:r>
            <a:r>
              <a:rPr lang="cs-CZ" sz="1400" dirty="0" err="1"/>
              <a:t>flight</a:t>
            </a:r>
            <a:r>
              <a:rPr lang="cs-CZ" sz="1400" dirty="0"/>
              <a:t> </a:t>
            </a:r>
            <a:r>
              <a:rPr lang="cs-CZ" sz="1400" dirty="0" err="1"/>
              <a:t>is</a:t>
            </a:r>
            <a:r>
              <a:rPr lang="cs-CZ" sz="1400" dirty="0"/>
              <a:t> </a:t>
            </a:r>
            <a:r>
              <a:rPr lang="cs-CZ" sz="1400" dirty="0" err="1"/>
              <a:t>excluded</a:t>
            </a:r>
            <a:r>
              <a:rPr lang="cs-CZ" sz="1400" dirty="0"/>
              <a:t> </a:t>
            </a:r>
            <a:r>
              <a:rPr lang="cs-CZ" sz="1400" dirty="0" err="1"/>
              <a:t>from</a:t>
            </a:r>
            <a:r>
              <a:rPr lang="cs-CZ" sz="1400" dirty="0"/>
              <a:t> </a:t>
            </a:r>
            <a:r>
              <a:rPr lang="cs-CZ" sz="1400" dirty="0" err="1"/>
              <a:t>the</a:t>
            </a:r>
            <a:r>
              <a:rPr lang="cs-CZ" sz="1400" dirty="0"/>
              <a:t> </a:t>
            </a:r>
            <a:r>
              <a:rPr lang="cs-CZ" sz="1400" dirty="0" err="1"/>
              <a:t>departure</a:t>
            </a:r>
            <a:r>
              <a:rPr lang="cs-CZ" sz="1400" dirty="0"/>
              <a:t> </a:t>
            </a:r>
            <a:r>
              <a:rPr lang="cs-CZ" sz="1400" dirty="0" err="1"/>
              <a:t>sequence</a:t>
            </a:r>
            <a:r>
              <a:rPr lang="cs-CZ" sz="1400" dirty="0"/>
              <a:t> and </a:t>
            </a:r>
            <a:r>
              <a:rPr lang="cs-CZ" sz="1400" dirty="0" err="1"/>
              <a:t>you</a:t>
            </a:r>
            <a:r>
              <a:rPr lang="cs-CZ" sz="1400" dirty="0"/>
              <a:t> </a:t>
            </a:r>
            <a:r>
              <a:rPr lang="cs-CZ" sz="1400" dirty="0" err="1"/>
              <a:t>have</a:t>
            </a:r>
            <a:r>
              <a:rPr lang="cs-CZ" sz="1400" dirty="0"/>
              <a:t> to </a:t>
            </a:r>
            <a:r>
              <a:rPr lang="cs-CZ" sz="1400" dirty="0" err="1"/>
              <a:t>state</a:t>
            </a:r>
            <a:r>
              <a:rPr lang="cs-CZ" sz="1400" dirty="0"/>
              <a:t> a </a:t>
            </a:r>
            <a:r>
              <a:rPr lang="cs-CZ" sz="1400" dirty="0" err="1"/>
              <a:t>new</a:t>
            </a:r>
            <a:r>
              <a:rPr lang="cs-CZ" sz="1400" dirty="0"/>
              <a:t> TOBT. </a:t>
            </a:r>
            <a:r>
              <a:rPr lang="cs-CZ" sz="1400" dirty="0" err="1"/>
              <a:t>That</a:t>
            </a:r>
            <a:r>
              <a:rPr lang="cs-CZ" sz="1400" dirty="0"/>
              <a:t> </a:t>
            </a:r>
            <a:r>
              <a:rPr lang="cs-CZ" sz="1400" dirty="0" err="1"/>
              <a:t>of</a:t>
            </a:r>
            <a:r>
              <a:rPr lang="cs-CZ" sz="1400" dirty="0"/>
              <a:t> </a:t>
            </a:r>
            <a:r>
              <a:rPr lang="cs-CZ" sz="1400" dirty="0" err="1"/>
              <a:t>course</a:t>
            </a:r>
            <a:r>
              <a:rPr lang="cs-CZ" sz="1400" dirty="0"/>
              <a:t> </a:t>
            </a:r>
            <a:r>
              <a:rPr lang="cs-CZ" sz="1400" dirty="0" err="1"/>
              <a:t>means</a:t>
            </a:r>
            <a:r>
              <a:rPr lang="cs-CZ" sz="1400" dirty="0"/>
              <a:t> </a:t>
            </a:r>
            <a:r>
              <a:rPr lang="cs-CZ" sz="1400" dirty="0" err="1"/>
              <a:t>further</a:t>
            </a:r>
            <a:r>
              <a:rPr lang="cs-CZ" sz="1400" dirty="0"/>
              <a:t> </a:t>
            </a:r>
            <a:r>
              <a:rPr lang="cs-CZ" sz="1400" dirty="0" err="1"/>
              <a:t>waiting</a:t>
            </a:r>
            <a:r>
              <a:rPr lang="cs-CZ" sz="1400" dirty="0"/>
              <a:t> </a:t>
            </a:r>
            <a:r>
              <a:rPr lang="cs-CZ" sz="1400" dirty="0" err="1"/>
              <a:t>for</a:t>
            </a:r>
            <a:r>
              <a:rPr lang="cs-CZ" sz="1400" dirty="0"/>
              <a:t> a </a:t>
            </a:r>
            <a:r>
              <a:rPr lang="cs-CZ" sz="1400" dirty="0" err="1"/>
              <a:t>new</a:t>
            </a:r>
            <a:r>
              <a:rPr lang="cs-CZ" sz="1400" dirty="0"/>
              <a:t> TSAT.</a:t>
            </a:r>
          </a:p>
          <a:p>
            <a:endParaRPr lang="cs-CZ" dirty="0"/>
          </a:p>
          <a:p>
            <a:endParaRPr lang="cs-CZ" dirty="0"/>
          </a:p>
          <a:p>
            <a:endParaRPr lang="cs-CZ" dirty="0"/>
          </a:p>
          <a:p>
            <a:endParaRPr lang="cs-CZ" dirty="0"/>
          </a:p>
          <a:p>
            <a:endParaRPr lang="cs-CZ" dirty="0"/>
          </a:p>
          <a:p>
            <a:endParaRPr lang="cs-CZ" dirty="0"/>
          </a:p>
          <a:p>
            <a:pPr algn="ctr"/>
            <a:endParaRPr lang="cs-CZ" sz="2800" dirty="0"/>
          </a:p>
          <a:p>
            <a:pPr algn="ctr"/>
            <a:endParaRPr lang="cs-CZ" sz="2800" dirty="0"/>
          </a:p>
          <a:p>
            <a:pPr algn="ctr"/>
            <a:r>
              <a:rPr lang="en-US" sz="2800" b="1" i="1" dirty="0">
                <a:solidFill>
                  <a:schemeClr val="accent1"/>
                </a:solidFill>
              </a:rPr>
              <a:t>We hope you found our wizard helpful. Wishing you a safe flight, </a:t>
            </a:r>
            <a:br>
              <a:rPr lang="cs-CZ" sz="2800" b="1" i="1" dirty="0">
                <a:solidFill>
                  <a:schemeClr val="accent1"/>
                </a:solidFill>
              </a:rPr>
            </a:br>
            <a:r>
              <a:rPr lang="en-US" sz="2800" b="1" i="1" dirty="0">
                <a:solidFill>
                  <a:schemeClr val="accent1"/>
                </a:solidFill>
              </a:rPr>
              <a:t>and we look forward to welcoming you back soon!</a:t>
            </a:r>
            <a:endParaRPr lang="cs-CZ" b="1" i="1" dirty="0">
              <a:solidFill>
                <a:schemeClr val="accent1"/>
              </a:solidFill>
            </a:endParaRPr>
          </a:p>
        </p:txBody>
      </p:sp>
      <p:pic>
        <p:nvPicPr>
          <p:cNvPr id="5" name="Picture 2" descr="Plane take off icon. Flying airplane. Departure symbol">
            <a:extLst>
              <a:ext uri="{FF2B5EF4-FFF2-40B4-BE49-F238E27FC236}">
                <a16:creationId xmlns:a16="http://schemas.microsoft.com/office/drawing/2014/main" id="{64403AD5-5D04-A6C3-E3E9-E7862F93C7AE}"/>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10000" b="90000" l="10000" r="94400">
                        <a14:foregroundMark x1="56667" y1="56200" x2="58667" y2="55600"/>
                        <a14:foregroundMark x1="78133" y1="44200" x2="78533" y2="49900"/>
                        <a14:foregroundMark x1="61133" y1="44900" x2="63133" y2="46900"/>
                        <a14:foregroundMark x1="87267" y1="16400" x2="90600" y2="14700"/>
                        <a14:foregroundMark x1="93733" y1="12700" x2="93733" y2="12700"/>
                        <a14:foregroundMark x1="94400" y1="11000" x2="94400" y2="11000"/>
                      </a14:backgroundRemoval>
                    </a14:imgEffect>
                  </a14:imgLayer>
                </a14:imgProps>
              </a:ext>
              <a:ext uri="{28A0092B-C50C-407E-A947-70E740481C1C}">
                <a14:useLocalDpi xmlns:a14="http://schemas.microsoft.com/office/drawing/2010/main" val="0"/>
              </a:ext>
            </a:extLst>
          </a:blip>
          <a:srcRect/>
          <a:stretch>
            <a:fillRect/>
          </a:stretch>
        </p:blipFill>
        <p:spPr bwMode="auto">
          <a:xfrm rot="745392">
            <a:off x="9668250" y="5449444"/>
            <a:ext cx="2487181" cy="165812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 Thousand Plane Prague Royalty-Free Images, Stock Photos &amp; Pictures |  Shutterstock">
            <a:extLst>
              <a:ext uri="{FF2B5EF4-FFF2-40B4-BE49-F238E27FC236}">
                <a16:creationId xmlns:a16="http://schemas.microsoft.com/office/drawing/2014/main" id="{B85BB085-5C43-63E2-2CAE-3C0C5EBC39A1}"/>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b="9839"/>
          <a:stretch/>
        </p:blipFill>
        <p:spPr bwMode="auto">
          <a:xfrm>
            <a:off x="4225595" y="3283896"/>
            <a:ext cx="3740809" cy="2421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7146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913e0e6-7b99-4e1c-a4ce-d32a0757b0a5">
      <Terms xmlns="http://schemas.microsoft.com/office/infopath/2007/PartnerControls"/>
    </lcf76f155ced4ddcb4097134ff3c332f>
    <TaxCatchAll xmlns="62386376-d0df-4d53-a590-a311b2c7604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454F45C6818BC46912B4AE90CE3AA48" ma:contentTypeVersion="18" ma:contentTypeDescription="Vytvoří nový dokument" ma:contentTypeScope="" ma:versionID="3b6503f2f0dadd6d561bb8d51658467e">
  <xsd:schema xmlns:xsd="http://www.w3.org/2001/XMLSchema" xmlns:xs="http://www.w3.org/2001/XMLSchema" xmlns:p="http://schemas.microsoft.com/office/2006/metadata/properties" xmlns:ns2="4913e0e6-7b99-4e1c-a4ce-d32a0757b0a5" xmlns:ns3="62386376-d0df-4d53-a590-a311b2c7604a" targetNamespace="http://schemas.microsoft.com/office/2006/metadata/properties" ma:root="true" ma:fieldsID="6cbaebf1fa50efea45cd2196c7fde004" ns2:_="" ns3:_="">
    <xsd:import namespace="4913e0e6-7b99-4e1c-a4ce-d32a0757b0a5"/>
    <xsd:import namespace="62386376-d0df-4d53-a590-a311b2c7604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13e0e6-7b99-4e1c-a4ce-d32a0757b0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Značky obrázků" ma:readOnly="false" ma:fieldId="{5cf76f15-5ced-4ddc-b409-7134ff3c332f}" ma:taxonomyMulti="true" ma:sspId="b1b5a3d1-c718-4502-a5c3-56cb5867cb3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386376-d0df-4d53-a590-a311b2c7604a"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TaxCatchAll" ma:index="22" nillable="true" ma:displayName="Taxonomy Catch All Column" ma:hidden="true" ma:list="{8902dea0-e466-440c-b2ab-6cd8b6739dfa}" ma:internalName="TaxCatchAll" ma:showField="CatchAllData" ma:web="62386376-d0df-4d53-a590-a311b2c760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73B441-7DE0-4251-88AE-FB4BF306A595}">
  <ds:schemaRefs>
    <ds:schemaRef ds:uri="4913e0e6-7b99-4e1c-a4ce-d32a0757b0a5"/>
    <ds:schemaRef ds:uri="http://purl.org/dc/terms/"/>
    <ds:schemaRef ds:uri="62386376-d0df-4d53-a590-a311b2c7604a"/>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6C86924F-1BCB-49EC-B611-D40FCF03E2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13e0e6-7b99-4e1c-a4ce-d32a0757b0a5"/>
    <ds:schemaRef ds:uri="62386376-d0df-4d53-a590-a311b2c760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BF6E31-6FBA-4913-BEBC-B3B6FBCAB6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4902</TotalTime>
  <Words>1201</Words>
  <Application>Microsoft Office PowerPoint</Application>
  <PresentationFormat>Širokoúhlá obrazovka</PresentationFormat>
  <Paragraphs>114</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Letiště Praha, a. 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KURÁŇ Vladimír</dc:creator>
  <cp:lastModifiedBy>KURÁŇ Vladimír</cp:lastModifiedBy>
  <cp:revision>42</cp:revision>
  <dcterms:created xsi:type="dcterms:W3CDTF">2021-05-19T10:31:06Z</dcterms:created>
  <dcterms:modified xsi:type="dcterms:W3CDTF">2025-07-09T11:23:32Z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0x0101006454F45C6818BC46912B4AE90CE3AA48</vt:lpwstr>
  </property>
  <property fmtid="{D5CDD505-2E9C-101B-9397-08002B2CF9AE}" pid="3" name="MediaServiceImageTags">
    <vt:lpwstr/>
  </property>
</Properties>
</file>