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4" r:id="rId5"/>
    <p:sldId id="256" r:id="rId6"/>
    <p:sldId id="265" r:id="rId7"/>
    <p:sldId id="258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98C47C-F470-45FB-8D0B-0A4B04BCF48F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D7DEA8AC-24D8-4DA9-92C3-BB665376F9C5}">
      <dgm:prSet phldrT="[Text]" custT="1"/>
      <dgm:spPr/>
      <dgm:t>
        <a:bodyPr/>
        <a:lstStyle/>
        <a:p>
          <a:r>
            <a:rPr lang="cs-CZ" sz="3200" dirty="0" err="1" smtClean="0"/>
            <a:t>Local</a:t>
          </a:r>
          <a:r>
            <a:rPr lang="cs-CZ" sz="3200" dirty="0" smtClean="0"/>
            <a:t> partner</a:t>
          </a:r>
          <a:endParaRPr lang="cs-CZ" sz="3200" dirty="0"/>
        </a:p>
      </dgm:t>
    </dgm:pt>
    <dgm:pt modelId="{7F4CDF8D-1ABF-4A25-A50B-32C24708954A}" type="parTrans" cxnId="{4072CE50-A522-4036-A664-4BC8C5271E94}">
      <dgm:prSet/>
      <dgm:spPr/>
      <dgm:t>
        <a:bodyPr/>
        <a:lstStyle/>
        <a:p>
          <a:endParaRPr lang="cs-CZ"/>
        </a:p>
      </dgm:t>
    </dgm:pt>
    <dgm:pt modelId="{671B7D84-D064-4529-9067-596FDFFC3C5D}" type="sibTrans" cxnId="{4072CE50-A522-4036-A664-4BC8C5271E94}">
      <dgm:prSet/>
      <dgm:spPr/>
      <dgm:t>
        <a:bodyPr/>
        <a:lstStyle/>
        <a:p>
          <a:endParaRPr lang="cs-CZ"/>
        </a:p>
      </dgm:t>
    </dgm:pt>
    <dgm:pt modelId="{C6041E97-C33D-4A8E-902D-089C2D814081}">
      <dgm:prSet phldrT="[Text]"/>
      <dgm:spPr/>
      <dgm:t>
        <a:bodyPr/>
        <a:lstStyle/>
        <a:p>
          <a:endParaRPr lang="cs-CZ" dirty="0"/>
        </a:p>
      </dgm:t>
    </dgm:pt>
    <dgm:pt modelId="{B3AAEFFA-A64C-44FF-BA12-CFD6B0607152}" type="parTrans" cxnId="{D62316A8-FDBB-4B62-9D68-CFF482213E92}">
      <dgm:prSet/>
      <dgm:spPr/>
      <dgm:t>
        <a:bodyPr/>
        <a:lstStyle/>
        <a:p>
          <a:endParaRPr lang="cs-CZ"/>
        </a:p>
      </dgm:t>
    </dgm:pt>
    <dgm:pt modelId="{647C5C95-DDB7-4F75-86BF-C33253F82F0B}" type="sibTrans" cxnId="{D62316A8-FDBB-4B62-9D68-CFF482213E92}">
      <dgm:prSet/>
      <dgm:spPr/>
      <dgm:t>
        <a:bodyPr/>
        <a:lstStyle/>
        <a:p>
          <a:endParaRPr lang="cs-CZ"/>
        </a:p>
      </dgm:t>
    </dgm:pt>
    <dgm:pt modelId="{72304005-6EA0-4372-BDF4-8763DF55E22A}">
      <dgm:prSet phldrT="[Text]"/>
      <dgm:spPr/>
      <dgm:t>
        <a:bodyPr/>
        <a:lstStyle/>
        <a:p>
          <a:r>
            <a:rPr lang="cs-CZ" dirty="0" smtClean="0"/>
            <a:t> </a:t>
          </a:r>
          <a:endParaRPr lang="cs-CZ" dirty="0"/>
        </a:p>
      </dgm:t>
    </dgm:pt>
    <dgm:pt modelId="{4DF7662E-194A-4A3F-B4C5-E369674A6B87}" type="parTrans" cxnId="{37800111-496B-40B4-A884-1AF0F1D34037}">
      <dgm:prSet/>
      <dgm:spPr/>
      <dgm:t>
        <a:bodyPr/>
        <a:lstStyle/>
        <a:p>
          <a:endParaRPr lang="cs-CZ"/>
        </a:p>
      </dgm:t>
    </dgm:pt>
    <dgm:pt modelId="{BC6100FF-44E8-4956-B2B0-F065AFF2DEC2}" type="sibTrans" cxnId="{37800111-496B-40B4-A884-1AF0F1D34037}">
      <dgm:prSet/>
      <dgm:spPr/>
      <dgm:t>
        <a:bodyPr/>
        <a:lstStyle/>
        <a:p>
          <a:endParaRPr lang="cs-CZ"/>
        </a:p>
      </dgm:t>
    </dgm:pt>
    <dgm:pt modelId="{15C1DF66-CC44-4F44-B6D3-2DA01B3C4E5D}" type="pres">
      <dgm:prSet presAssocID="{C798C47C-F470-45FB-8D0B-0A4B04BCF48F}" presName="Name0" presStyleCnt="0">
        <dgm:presLayoutVars>
          <dgm:dir/>
          <dgm:animLvl val="lvl"/>
          <dgm:resizeHandles val="exact"/>
        </dgm:presLayoutVars>
      </dgm:prSet>
      <dgm:spPr/>
    </dgm:pt>
    <dgm:pt modelId="{7E38DC94-F242-48F7-81F9-E6D36B90246D}" type="pres">
      <dgm:prSet presAssocID="{D7DEA8AC-24D8-4DA9-92C3-BB665376F9C5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EE39A53-0949-4F18-9775-7E810A5AF5D7}" type="pres">
      <dgm:prSet presAssocID="{671B7D84-D064-4529-9067-596FDFFC3C5D}" presName="parTxOnlySpace" presStyleCnt="0"/>
      <dgm:spPr/>
    </dgm:pt>
    <dgm:pt modelId="{25AC9C81-B8CF-4068-B865-6B5384BA83C6}" type="pres">
      <dgm:prSet presAssocID="{C6041E97-C33D-4A8E-902D-089C2D814081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DE6EBA0-0B6B-4361-968D-2973BE18E3C1}" type="pres">
      <dgm:prSet presAssocID="{647C5C95-DDB7-4F75-86BF-C33253F82F0B}" presName="parTxOnlySpace" presStyleCnt="0"/>
      <dgm:spPr/>
    </dgm:pt>
    <dgm:pt modelId="{77E986C4-4161-4DCD-B27D-B3C23D870619}" type="pres">
      <dgm:prSet presAssocID="{72304005-6EA0-4372-BDF4-8763DF55E22A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AC234A5-87F9-41A8-A5F1-FD0C930F1850}" type="presOf" srcId="{72304005-6EA0-4372-BDF4-8763DF55E22A}" destId="{77E986C4-4161-4DCD-B27D-B3C23D870619}" srcOrd="0" destOrd="0" presId="urn:microsoft.com/office/officeart/2005/8/layout/chevron1"/>
    <dgm:cxn modelId="{376B8125-E35E-4AD8-8C66-FA9D8CAC4AB6}" type="presOf" srcId="{C6041E97-C33D-4A8E-902D-089C2D814081}" destId="{25AC9C81-B8CF-4068-B865-6B5384BA83C6}" srcOrd="0" destOrd="0" presId="urn:microsoft.com/office/officeart/2005/8/layout/chevron1"/>
    <dgm:cxn modelId="{4072CE50-A522-4036-A664-4BC8C5271E94}" srcId="{C798C47C-F470-45FB-8D0B-0A4B04BCF48F}" destId="{D7DEA8AC-24D8-4DA9-92C3-BB665376F9C5}" srcOrd="0" destOrd="0" parTransId="{7F4CDF8D-1ABF-4A25-A50B-32C24708954A}" sibTransId="{671B7D84-D064-4529-9067-596FDFFC3C5D}"/>
    <dgm:cxn modelId="{37800111-496B-40B4-A884-1AF0F1D34037}" srcId="{C798C47C-F470-45FB-8D0B-0A4B04BCF48F}" destId="{72304005-6EA0-4372-BDF4-8763DF55E22A}" srcOrd="2" destOrd="0" parTransId="{4DF7662E-194A-4A3F-B4C5-E369674A6B87}" sibTransId="{BC6100FF-44E8-4956-B2B0-F065AFF2DEC2}"/>
    <dgm:cxn modelId="{76336EF3-DE34-4D9C-AEB0-0FA3F55A7B2B}" type="presOf" srcId="{C798C47C-F470-45FB-8D0B-0A4B04BCF48F}" destId="{15C1DF66-CC44-4F44-B6D3-2DA01B3C4E5D}" srcOrd="0" destOrd="0" presId="urn:microsoft.com/office/officeart/2005/8/layout/chevron1"/>
    <dgm:cxn modelId="{D62316A8-FDBB-4B62-9D68-CFF482213E92}" srcId="{C798C47C-F470-45FB-8D0B-0A4B04BCF48F}" destId="{C6041E97-C33D-4A8E-902D-089C2D814081}" srcOrd="1" destOrd="0" parTransId="{B3AAEFFA-A64C-44FF-BA12-CFD6B0607152}" sibTransId="{647C5C95-DDB7-4F75-86BF-C33253F82F0B}"/>
    <dgm:cxn modelId="{562A8BF0-21A6-4058-A5AC-0C25B8F18304}" type="presOf" srcId="{D7DEA8AC-24D8-4DA9-92C3-BB665376F9C5}" destId="{7E38DC94-F242-48F7-81F9-E6D36B90246D}" srcOrd="0" destOrd="0" presId="urn:microsoft.com/office/officeart/2005/8/layout/chevron1"/>
    <dgm:cxn modelId="{F45BE8FD-2037-44ED-99E3-32CD140CDA78}" type="presParOf" srcId="{15C1DF66-CC44-4F44-B6D3-2DA01B3C4E5D}" destId="{7E38DC94-F242-48F7-81F9-E6D36B90246D}" srcOrd="0" destOrd="0" presId="urn:microsoft.com/office/officeart/2005/8/layout/chevron1"/>
    <dgm:cxn modelId="{18D583C6-B5B2-4527-9897-F12C12658FAF}" type="presParOf" srcId="{15C1DF66-CC44-4F44-B6D3-2DA01B3C4E5D}" destId="{5EE39A53-0949-4F18-9775-7E810A5AF5D7}" srcOrd="1" destOrd="0" presId="urn:microsoft.com/office/officeart/2005/8/layout/chevron1"/>
    <dgm:cxn modelId="{8F905EF4-BCE5-4F8C-A34F-860E8C68BFAA}" type="presParOf" srcId="{15C1DF66-CC44-4F44-B6D3-2DA01B3C4E5D}" destId="{25AC9C81-B8CF-4068-B865-6B5384BA83C6}" srcOrd="2" destOrd="0" presId="urn:microsoft.com/office/officeart/2005/8/layout/chevron1"/>
    <dgm:cxn modelId="{63D648E5-1811-400B-8915-E6DF4F0C39C3}" type="presParOf" srcId="{15C1DF66-CC44-4F44-B6D3-2DA01B3C4E5D}" destId="{EDE6EBA0-0B6B-4361-968D-2973BE18E3C1}" srcOrd="3" destOrd="0" presId="urn:microsoft.com/office/officeart/2005/8/layout/chevron1"/>
    <dgm:cxn modelId="{B3198373-94D4-4C10-A1F1-AB4A4C8ED9FB}" type="presParOf" srcId="{15C1DF66-CC44-4F44-B6D3-2DA01B3C4E5D}" destId="{77E986C4-4161-4DCD-B27D-B3C23D870619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798C47C-F470-45FB-8D0B-0A4B04BCF48F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D7DEA8AC-24D8-4DA9-92C3-BB665376F9C5}">
      <dgm:prSet phldrT="[Text]"/>
      <dgm:spPr/>
      <dgm:t>
        <a:bodyPr/>
        <a:lstStyle/>
        <a:p>
          <a:r>
            <a:rPr lang="cs-CZ" dirty="0" err="1" smtClean="0"/>
            <a:t>Arrival</a:t>
          </a:r>
          <a:r>
            <a:rPr lang="cs-CZ" dirty="0" smtClean="0"/>
            <a:t> slot</a:t>
          </a:r>
          <a:endParaRPr lang="cs-CZ" dirty="0"/>
        </a:p>
      </dgm:t>
    </dgm:pt>
    <dgm:pt modelId="{7F4CDF8D-1ABF-4A25-A50B-32C24708954A}" type="parTrans" cxnId="{4072CE50-A522-4036-A664-4BC8C5271E94}">
      <dgm:prSet/>
      <dgm:spPr/>
      <dgm:t>
        <a:bodyPr/>
        <a:lstStyle/>
        <a:p>
          <a:endParaRPr lang="cs-CZ"/>
        </a:p>
      </dgm:t>
    </dgm:pt>
    <dgm:pt modelId="{671B7D84-D064-4529-9067-596FDFFC3C5D}" type="sibTrans" cxnId="{4072CE50-A522-4036-A664-4BC8C5271E94}">
      <dgm:prSet/>
      <dgm:spPr/>
      <dgm:t>
        <a:bodyPr/>
        <a:lstStyle/>
        <a:p>
          <a:endParaRPr lang="cs-CZ"/>
        </a:p>
      </dgm:t>
    </dgm:pt>
    <dgm:pt modelId="{C6041E97-C33D-4A8E-902D-089C2D814081}">
      <dgm:prSet phldrT="[Text]"/>
      <dgm:spPr/>
      <dgm:t>
        <a:bodyPr/>
        <a:lstStyle/>
        <a:p>
          <a:endParaRPr lang="cs-CZ" dirty="0"/>
        </a:p>
      </dgm:t>
    </dgm:pt>
    <dgm:pt modelId="{B3AAEFFA-A64C-44FF-BA12-CFD6B0607152}" type="parTrans" cxnId="{D62316A8-FDBB-4B62-9D68-CFF482213E92}">
      <dgm:prSet/>
      <dgm:spPr/>
      <dgm:t>
        <a:bodyPr/>
        <a:lstStyle/>
        <a:p>
          <a:endParaRPr lang="cs-CZ"/>
        </a:p>
      </dgm:t>
    </dgm:pt>
    <dgm:pt modelId="{647C5C95-DDB7-4F75-86BF-C33253F82F0B}" type="sibTrans" cxnId="{D62316A8-FDBB-4B62-9D68-CFF482213E92}">
      <dgm:prSet/>
      <dgm:spPr/>
      <dgm:t>
        <a:bodyPr/>
        <a:lstStyle/>
        <a:p>
          <a:endParaRPr lang="cs-CZ"/>
        </a:p>
      </dgm:t>
    </dgm:pt>
    <dgm:pt modelId="{8A19EF36-0125-49BA-A62D-8B6A9C073FE1}">
      <dgm:prSet phldrT="[Text]"/>
      <dgm:spPr/>
      <dgm:t>
        <a:bodyPr/>
        <a:lstStyle/>
        <a:p>
          <a:r>
            <a:rPr lang="cs-CZ" dirty="0" err="1" smtClean="0"/>
            <a:t>Local</a:t>
          </a:r>
          <a:r>
            <a:rPr lang="cs-CZ" dirty="0" smtClean="0"/>
            <a:t> partner</a:t>
          </a:r>
          <a:endParaRPr lang="cs-CZ" dirty="0"/>
        </a:p>
      </dgm:t>
    </dgm:pt>
    <dgm:pt modelId="{20E7373C-EB0B-40E6-8F36-C884F456968E}" type="parTrans" cxnId="{8280E975-BA69-476D-BDF2-BCE05C2FA7A4}">
      <dgm:prSet/>
      <dgm:spPr/>
      <dgm:t>
        <a:bodyPr/>
        <a:lstStyle/>
        <a:p>
          <a:endParaRPr lang="cs-CZ"/>
        </a:p>
      </dgm:t>
    </dgm:pt>
    <dgm:pt modelId="{0C3B71C3-12F3-40CC-85DF-2CC28DF0FBE8}" type="sibTrans" cxnId="{8280E975-BA69-476D-BDF2-BCE05C2FA7A4}">
      <dgm:prSet/>
      <dgm:spPr/>
      <dgm:t>
        <a:bodyPr/>
        <a:lstStyle/>
        <a:p>
          <a:endParaRPr lang="cs-CZ"/>
        </a:p>
      </dgm:t>
    </dgm:pt>
    <dgm:pt modelId="{15C1DF66-CC44-4F44-B6D3-2DA01B3C4E5D}" type="pres">
      <dgm:prSet presAssocID="{C798C47C-F470-45FB-8D0B-0A4B04BCF48F}" presName="Name0" presStyleCnt="0">
        <dgm:presLayoutVars>
          <dgm:dir/>
          <dgm:animLvl val="lvl"/>
          <dgm:resizeHandles val="exact"/>
        </dgm:presLayoutVars>
      </dgm:prSet>
      <dgm:spPr/>
    </dgm:pt>
    <dgm:pt modelId="{236D6AA1-E3D3-48C9-BD53-81A966E1CBD9}" type="pres">
      <dgm:prSet presAssocID="{8A19EF36-0125-49BA-A62D-8B6A9C073FE1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0BDE5C5-F369-44A2-A86C-EED180C2F7B3}" type="pres">
      <dgm:prSet presAssocID="{0C3B71C3-12F3-40CC-85DF-2CC28DF0FBE8}" presName="parTxOnlySpace" presStyleCnt="0"/>
      <dgm:spPr/>
    </dgm:pt>
    <dgm:pt modelId="{7E38DC94-F242-48F7-81F9-E6D36B90246D}" type="pres">
      <dgm:prSet presAssocID="{D7DEA8AC-24D8-4DA9-92C3-BB665376F9C5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EE39A53-0949-4F18-9775-7E810A5AF5D7}" type="pres">
      <dgm:prSet presAssocID="{671B7D84-D064-4529-9067-596FDFFC3C5D}" presName="parTxOnlySpace" presStyleCnt="0"/>
      <dgm:spPr/>
    </dgm:pt>
    <dgm:pt modelId="{25AC9C81-B8CF-4068-B865-6B5384BA83C6}" type="pres">
      <dgm:prSet presAssocID="{C6041E97-C33D-4A8E-902D-089C2D814081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376B8125-E35E-4AD8-8C66-FA9D8CAC4AB6}" type="presOf" srcId="{C6041E97-C33D-4A8E-902D-089C2D814081}" destId="{25AC9C81-B8CF-4068-B865-6B5384BA83C6}" srcOrd="0" destOrd="0" presId="urn:microsoft.com/office/officeart/2005/8/layout/chevron1"/>
    <dgm:cxn modelId="{44CCC518-92D7-40F8-BA0D-27517975212C}" type="presOf" srcId="{8A19EF36-0125-49BA-A62D-8B6A9C073FE1}" destId="{236D6AA1-E3D3-48C9-BD53-81A966E1CBD9}" srcOrd="0" destOrd="0" presId="urn:microsoft.com/office/officeart/2005/8/layout/chevron1"/>
    <dgm:cxn modelId="{4072CE50-A522-4036-A664-4BC8C5271E94}" srcId="{C798C47C-F470-45FB-8D0B-0A4B04BCF48F}" destId="{D7DEA8AC-24D8-4DA9-92C3-BB665376F9C5}" srcOrd="1" destOrd="0" parTransId="{7F4CDF8D-1ABF-4A25-A50B-32C24708954A}" sibTransId="{671B7D84-D064-4529-9067-596FDFFC3C5D}"/>
    <dgm:cxn modelId="{76336EF3-DE34-4D9C-AEB0-0FA3F55A7B2B}" type="presOf" srcId="{C798C47C-F470-45FB-8D0B-0A4B04BCF48F}" destId="{15C1DF66-CC44-4F44-B6D3-2DA01B3C4E5D}" srcOrd="0" destOrd="0" presId="urn:microsoft.com/office/officeart/2005/8/layout/chevron1"/>
    <dgm:cxn modelId="{D62316A8-FDBB-4B62-9D68-CFF482213E92}" srcId="{C798C47C-F470-45FB-8D0B-0A4B04BCF48F}" destId="{C6041E97-C33D-4A8E-902D-089C2D814081}" srcOrd="2" destOrd="0" parTransId="{B3AAEFFA-A64C-44FF-BA12-CFD6B0607152}" sibTransId="{647C5C95-DDB7-4F75-86BF-C33253F82F0B}"/>
    <dgm:cxn modelId="{562A8BF0-21A6-4058-A5AC-0C25B8F18304}" type="presOf" srcId="{D7DEA8AC-24D8-4DA9-92C3-BB665376F9C5}" destId="{7E38DC94-F242-48F7-81F9-E6D36B90246D}" srcOrd="0" destOrd="0" presId="urn:microsoft.com/office/officeart/2005/8/layout/chevron1"/>
    <dgm:cxn modelId="{8280E975-BA69-476D-BDF2-BCE05C2FA7A4}" srcId="{C798C47C-F470-45FB-8D0B-0A4B04BCF48F}" destId="{8A19EF36-0125-49BA-A62D-8B6A9C073FE1}" srcOrd="0" destOrd="0" parTransId="{20E7373C-EB0B-40E6-8F36-C884F456968E}" sibTransId="{0C3B71C3-12F3-40CC-85DF-2CC28DF0FBE8}"/>
    <dgm:cxn modelId="{48111A3B-57BA-4ACD-BCC8-AE03768F155F}" type="presParOf" srcId="{15C1DF66-CC44-4F44-B6D3-2DA01B3C4E5D}" destId="{236D6AA1-E3D3-48C9-BD53-81A966E1CBD9}" srcOrd="0" destOrd="0" presId="urn:microsoft.com/office/officeart/2005/8/layout/chevron1"/>
    <dgm:cxn modelId="{47B88D12-8F1B-48B3-A7BA-E1B3AB8B3A9C}" type="presParOf" srcId="{15C1DF66-CC44-4F44-B6D3-2DA01B3C4E5D}" destId="{40BDE5C5-F369-44A2-A86C-EED180C2F7B3}" srcOrd="1" destOrd="0" presId="urn:microsoft.com/office/officeart/2005/8/layout/chevron1"/>
    <dgm:cxn modelId="{F45BE8FD-2037-44ED-99E3-32CD140CDA78}" type="presParOf" srcId="{15C1DF66-CC44-4F44-B6D3-2DA01B3C4E5D}" destId="{7E38DC94-F242-48F7-81F9-E6D36B90246D}" srcOrd="2" destOrd="0" presId="urn:microsoft.com/office/officeart/2005/8/layout/chevron1"/>
    <dgm:cxn modelId="{18D583C6-B5B2-4527-9897-F12C12658FAF}" type="presParOf" srcId="{15C1DF66-CC44-4F44-B6D3-2DA01B3C4E5D}" destId="{5EE39A53-0949-4F18-9775-7E810A5AF5D7}" srcOrd="3" destOrd="0" presId="urn:microsoft.com/office/officeart/2005/8/layout/chevron1"/>
    <dgm:cxn modelId="{8F905EF4-BCE5-4F8C-A34F-860E8C68BFAA}" type="presParOf" srcId="{15C1DF66-CC44-4F44-B6D3-2DA01B3C4E5D}" destId="{25AC9C81-B8CF-4068-B865-6B5384BA83C6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798C47C-F470-45FB-8D0B-0A4B04BCF48F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D7DEA8AC-24D8-4DA9-92C3-BB665376F9C5}">
      <dgm:prSet phldrT="[Text]"/>
      <dgm:spPr/>
      <dgm:t>
        <a:bodyPr/>
        <a:lstStyle/>
        <a:p>
          <a:r>
            <a:rPr lang="cs-CZ" dirty="0" err="1" smtClean="0"/>
            <a:t>Local</a:t>
          </a:r>
          <a:r>
            <a:rPr lang="cs-CZ" dirty="0" smtClean="0"/>
            <a:t> partner</a:t>
          </a:r>
          <a:endParaRPr lang="cs-CZ" dirty="0"/>
        </a:p>
      </dgm:t>
    </dgm:pt>
    <dgm:pt modelId="{7F4CDF8D-1ABF-4A25-A50B-32C24708954A}" type="parTrans" cxnId="{4072CE50-A522-4036-A664-4BC8C5271E94}">
      <dgm:prSet/>
      <dgm:spPr/>
      <dgm:t>
        <a:bodyPr/>
        <a:lstStyle/>
        <a:p>
          <a:endParaRPr lang="cs-CZ"/>
        </a:p>
      </dgm:t>
    </dgm:pt>
    <dgm:pt modelId="{671B7D84-D064-4529-9067-596FDFFC3C5D}" type="sibTrans" cxnId="{4072CE50-A522-4036-A664-4BC8C5271E94}">
      <dgm:prSet/>
      <dgm:spPr/>
      <dgm:t>
        <a:bodyPr/>
        <a:lstStyle/>
        <a:p>
          <a:endParaRPr lang="cs-CZ"/>
        </a:p>
      </dgm:t>
    </dgm:pt>
    <dgm:pt modelId="{C6041E97-C33D-4A8E-902D-089C2D814081}">
      <dgm:prSet phldrT="[Text]"/>
      <dgm:spPr/>
      <dgm:t>
        <a:bodyPr/>
        <a:lstStyle/>
        <a:p>
          <a:r>
            <a:rPr lang="cs-CZ" dirty="0" err="1" smtClean="0"/>
            <a:t>Departure</a:t>
          </a:r>
          <a:r>
            <a:rPr lang="cs-CZ" dirty="0" smtClean="0"/>
            <a:t> slot</a:t>
          </a:r>
          <a:endParaRPr lang="cs-CZ" dirty="0"/>
        </a:p>
      </dgm:t>
    </dgm:pt>
    <dgm:pt modelId="{B3AAEFFA-A64C-44FF-BA12-CFD6B0607152}" type="parTrans" cxnId="{D62316A8-FDBB-4B62-9D68-CFF482213E92}">
      <dgm:prSet/>
      <dgm:spPr/>
      <dgm:t>
        <a:bodyPr/>
        <a:lstStyle/>
        <a:p>
          <a:endParaRPr lang="cs-CZ"/>
        </a:p>
      </dgm:t>
    </dgm:pt>
    <dgm:pt modelId="{647C5C95-DDB7-4F75-86BF-C33253F82F0B}" type="sibTrans" cxnId="{D62316A8-FDBB-4B62-9D68-CFF482213E92}">
      <dgm:prSet/>
      <dgm:spPr/>
      <dgm:t>
        <a:bodyPr/>
        <a:lstStyle/>
        <a:p>
          <a:endParaRPr lang="cs-CZ"/>
        </a:p>
      </dgm:t>
    </dgm:pt>
    <dgm:pt modelId="{72304005-6EA0-4372-BDF4-8763DF55E22A}">
      <dgm:prSet phldrT="[Text]"/>
      <dgm:spPr/>
      <dgm:t>
        <a:bodyPr/>
        <a:lstStyle/>
        <a:p>
          <a:r>
            <a:rPr lang="cs-CZ" dirty="0" smtClean="0"/>
            <a:t> Support </a:t>
          </a:r>
          <a:r>
            <a:rPr lang="cs-CZ" dirty="0" err="1" smtClean="0"/>
            <a:t>services</a:t>
          </a:r>
          <a:endParaRPr lang="cs-CZ" dirty="0"/>
        </a:p>
      </dgm:t>
    </dgm:pt>
    <dgm:pt modelId="{4DF7662E-194A-4A3F-B4C5-E369674A6B87}" type="parTrans" cxnId="{37800111-496B-40B4-A884-1AF0F1D34037}">
      <dgm:prSet/>
      <dgm:spPr/>
      <dgm:t>
        <a:bodyPr/>
        <a:lstStyle/>
        <a:p>
          <a:endParaRPr lang="cs-CZ"/>
        </a:p>
      </dgm:t>
    </dgm:pt>
    <dgm:pt modelId="{BC6100FF-44E8-4956-B2B0-F065AFF2DEC2}" type="sibTrans" cxnId="{37800111-496B-40B4-A884-1AF0F1D34037}">
      <dgm:prSet/>
      <dgm:spPr/>
      <dgm:t>
        <a:bodyPr/>
        <a:lstStyle/>
        <a:p>
          <a:endParaRPr lang="cs-CZ"/>
        </a:p>
      </dgm:t>
    </dgm:pt>
    <dgm:pt modelId="{15C1DF66-CC44-4F44-B6D3-2DA01B3C4E5D}" type="pres">
      <dgm:prSet presAssocID="{C798C47C-F470-45FB-8D0B-0A4B04BCF48F}" presName="Name0" presStyleCnt="0">
        <dgm:presLayoutVars>
          <dgm:dir/>
          <dgm:animLvl val="lvl"/>
          <dgm:resizeHandles val="exact"/>
        </dgm:presLayoutVars>
      </dgm:prSet>
      <dgm:spPr/>
    </dgm:pt>
    <dgm:pt modelId="{7E38DC94-F242-48F7-81F9-E6D36B90246D}" type="pres">
      <dgm:prSet presAssocID="{D7DEA8AC-24D8-4DA9-92C3-BB665376F9C5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EE39A53-0949-4F18-9775-7E810A5AF5D7}" type="pres">
      <dgm:prSet presAssocID="{671B7D84-D064-4529-9067-596FDFFC3C5D}" presName="parTxOnlySpace" presStyleCnt="0"/>
      <dgm:spPr/>
    </dgm:pt>
    <dgm:pt modelId="{25AC9C81-B8CF-4068-B865-6B5384BA83C6}" type="pres">
      <dgm:prSet presAssocID="{C6041E97-C33D-4A8E-902D-089C2D814081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DE6EBA0-0B6B-4361-968D-2973BE18E3C1}" type="pres">
      <dgm:prSet presAssocID="{647C5C95-DDB7-4F75-86BF-C33253F82F0B}" presName="parTxOnlySpace" presStyleCnt="0"/>
      <dgm:spPr/>
    </dgm:pt>
    <dgm:pt modelId="{77E986C4-4161-4DCD-B27D-B3C23D870619}" type="pres">
      <dgm:prSet presAssocID="{72304005-6EA0-4372-BDF4-8763DF55E22A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AC234A5-87F9-41A8-A5F1-FD0C930F1850}" type="presOf" srcId="{72304005-6EA0-4372-BDF4-8763DF55E22A}" destId="{77E986C4-4161-4DCD-B27D-B3C23D870619}" srcOrd="0" destOrd="0" presId="urn:microsoft.com/office/officeart/2005/8/layout/chevron1"/>
    <dgm:cxn modelId="{376B8125-E35E-4AD8-8C66-FA9D8CAC4AB6}" type="presOf" srcId="{C6041E97-C33D-4A8E-902D-089C2D814081}" destId="{25AC9C81-B8CF-4068-B865-6B5384BA83C6}" srcOrd="0" destOrd="0" presId="urn:microsoft.com/office/officeart/2005/8/layout/chevron1"/>
    <dgm:cxn modelId="{4072CE50-A522-4036-A664-4BC8C5271E94}" srcId="{C798C47C-F470-45FB-8D0B-0A4B04BCF48F}" destId="{D7DEA8AC-24D8-4DA9-92C3-BB665376F9C5}" srcOrd="0" destOrd="0" parTransId="{7F4CDF8D-1ABF-4A25-A50B-32C24708954A}" sibTransId="{671B7D84-D064-4529-9067-596FDFFC3C5D}"/>
    <dgm:cxn modelId="{37800111-496B-40B4-A884-1AF0F1D34037}" srcId="{C798C47C-F470-45FB-8D0B-0A4B04BCF48F}" destId="{72304005-6EA0-4372-BDF4-8763DF55E22A}" srcOrd="2" destOrd="0" parTransId="{4DF7662E-194A-4A3F-B4C5-E369674A6B87}" sibTransId="{BC6100FF-44E8-4956-B2B0-F065AFF2DEC2}"/>
    <dgm:cxn modelId="{76336EF3-DE34-4D9C-AEB0-0FA3F55A7B2B}" type="presOf" srcId="{C798C47C-F470-45FB-8D0B-0A4B04BCF48F}" destId="{15C1DF66-CC44-4F44-B6D3-2DA01B3C4E5D}" srcOrd="0" destOrd="0" presId="urn:microsoft.com/office/officeart/2005/8/layout/chevron1"/>
    <dgm:cxn modelId="{D62316A8-FDBB-4B62-9D68-CFF482213E92}" srcId="{C798C47C-F470-45FB-8D0B-0A4B04BCF48F}" destId="{C6041E97-C33D-4A8E-902D-089C2D814081}" srcOrd="1" destOrd="0" parTransId="{B3AAEFFA-A64C-44FF-BA12-CFD6B0607152}" sibTransId="{647C5C95-DDB7-4F75-86BF-C33253F82F0B}"/>
    <dgm:cxn modelId="{562A8BF0-21A6-4058-A5AC-0C25B8F18304}" type="presOf" srcId="{D7DEA8AC-24D8-4DA9-92C3-BB665376F9C5}" destId="{7E38DC94-F242-48F7-81F9-E6D36B90246D}" srcOrd="0" destOrd="0" presId="urn:microsoft.com/office/officeart/2005/8/layout/chevron1"/>
    <dgm:cxn modelId="{F45BE8FD-2037-44ED-99E3-32CD140CDA78}" type="presParOf" srcId="{15C1DF66-CC44-4F44-B6D3-2DA01B3C4E5D}" destId="{7E38DC94-F242-48F7-81F9-E6D36B90246D}" srcOrd="0" destOrd="0" presId="urn:microsoft.com/office/officeart/2005/8/layout/chevron1"/>
    <dgm:cxn modelId="{18D583C6-B5B2-4527-9897-F12C12658FAF}" type="presParOf" srcId="{15C1DF66-CC44-4F44-B6D3-2DA01B3C4E5D}" destId="{5EE39A53-0949-4F18-9775-7E810A5AF5D7}" srcOrd="1" destOrd="0" presId="urn:microsoft.com/office/officeart/2005/8/layout/chevron1"/>
    <dgm:cxn modelId="{8F905EF4-BCE5-4F8C-A34F-860E8C68BFAA}" type="presParOf" srcId="{15C1DF66-CC44-4F44-B6D3-2DA01B3C4E5D}" destId="{25AC9C81-B8CF-4068-B865-6B5384BA83C6}" srcOrd="2" destOrd="0" presId="urn:microsoft.com/office/officeart/2005/8/layout/chevron1"/>
    <dgm:cxn modelId="{63D648E5-1811-400B-8915-E6DF4F0C39C3}" type="presParOf" srcId="{15C1DF66-CC44-4F44-B6D3-2DA01B3C4E5D}" destId="{EDE6EBA0-0B6B-4361-968D-2973BE18E3C1}" srcOrd="3" destOrd="0" presId="urn:microsoft.com/office/officeart/2005/8/layout/chevron1"/>
    <dgm:cxn modelId="{B3198373-94D4-4C10-A1F1-AB4A4C8ED9FB}" type="presParOf" srcId="{15C1DF66-CC44-4F44-B6D3-2DA01B3C4E5D}" destId="{77E986C4-4161-4DCD-B27D-B3C23D870619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38DC94-F242-48F7-81F9-E6D36B90246D}">
      <dsp:nvSpPr>
        <dsp:cNvPr id="0" name=""/>
        <dsp:cNvSpPr/>
      </dsp:nvSpPr>
      <dsp:spPr>
        <a:xfrm>
          <a:off x="3064" y="0"/>
          <a:ext cx="3733404" cy="95097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42672" rIns="42672" bIns="42672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err="1" smtClean="0"/>
            <a:t>Local</a:t>
          </a:r>
          <a:r>
            <a:rPr lang="cs-CZ" sz="3200" kern="1200" dirty="0" smtClean="0"/>
            <a:t> partner</a:t>
          </a:r>
          <a:endParaRPr lang="cs-CZ" sz="3200" kern="1200" dirty="0"/>
        </a:p>
      </dsp:txBody>
      <dsp:txXfrm>
        <a:off x="478552" y="0"/>
        <a:ext cx="2782428" cy="950976"/>
      </dsp:txXfrm>
    </dsp:sp>
    <dsp:sp modelId="{25AC9C81-B8CF-4068-B865-6B5384BA83C6}">
      <dsp:nvSpPr>
        <dsp:cNvPr id="0" name=""/>
        <dsp:cNvSpPr/>
      </dsp:nvSpPr>
      <dsp:spPr>
        <a:xfrm>
          <a:off x="3363127" y="0"/>
          <a:ext cx="3733404" cy="95097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029" tIns="76010" rIns="76010" bIns="76010" numCol="1" spcCol="1270" anchor="ctr" anchorCtr="0">
          <a:noAutofit/>
        </a:bodyPr>
        <a:lstStyle/>
        <a:p>
          <a:pPr lvl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700" kern="1200" dirty="0"/>
        </a:p>
      </dsp:txBody>
      <dsp:txXfrm>
        <a:off x="3838615" y="0"/>
        <a:ext cx="2782428" cy="950976"/>
      </dsp:txXfrm>
    </dsp:sp>
    <dsp:sp modelId="{77E986C4-4161-4DCD-B27D-B3C23D870619}">
      <dsp:nvSpPr>
        <dsp:cNvPr id="0" name=""/>
        <dsp:cNvSpPr/>
      </dsp:nvSpPr>
      <dsp:spPr>
        <a:xfrm>
          <a:off x="6723191" y="0"/>
          <a:ext cx="3733404" cy="95097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029" tIns="76010" rIns="76010" bIns="76010" numCol="1" spcCol="1270" anchor="ctr" anchorCtr="0">
          <a:noAutofit/>
        </a:bodyPr>
        <a:lstStyle/>
        <a:p>
          <a:pPr lvl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700" kern="1200" dirty="0" smtClean="0"/>
            <a:t> </a:t>
          </a:r>
          <a:endParaRPr lang="cs-CZ" sz="5700" kern="1200" dirty="0"/>
        </a:p>
      </dsp:txBody>
      <dsp:txXfrm>
        <a:off x="7198679" y="0"/>
        <a:ext cx="2782428" cy="9509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6D6AA1-E3D3-48C9-BD53-81A966E1CBD9}">
      <dsp:nvSpPr>
        <dsp:cNvPr id="0" name=""/>
        <dsp:cNvSpPr/>
      </dsp:nvSpPr>
      <dsp:spPr>
        <a:xfrm>
          <a:off x="3064" y="0"/>
          <a:ext cx="3733404" cy="95097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019" tIns="49340" rIns="49340" bIns="4934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700" kern="1200" dirty="0" err="1" smtClean="0"/>
            <a:t>Local</a:t>
          </a:r>
          <a:r>
            <a:rPr lang="cs-CZ" sz="3700" kern="1200" dirty="0" smtClean="0"/>
            <a:t> partner</a:t>
          </a:r>
          <a:endParaRPr lang="cs-CZ" sz="3700" kern="1200" dirty="0"/>
        </a:p>
      </dsp:txBody>
      <dsp:txXfrm>
        <a:off x="478552" y="0"/>
        <a:ext cx="2782428" cy="950976"/>
      </dsp:txXfrm>
    </dsp:sp>
    <dsp:sp modelId="{7E38DC94-F242-48F7-81F9-E6D36B90246D}">
      <dsp:nvSpPr>
        <dsp:cNvPr id="0" name=""/>
        <dsp:cNvSpPr/>
      </dsp:nvSpPr>
      <dsp:spPr>
        <a:xfrm>
          <a:off x="3363127" y="0"/>
          <a:ext cx="3733404" cy="95097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019" tIns="49340" rIns="49340" bIns="4934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700" kern="1200" dirty="0" err="1" smtClean="0"/>
            <a:t>Arrival</a:t>
          </a:r>
          <a:r>
            <a:rPr lang="cs-CZ" sz="3700" kern="1200" dirty="0" smtClean="0"/>
            <a:t> slot</a:t>
          </a:r>
          <a:endParaRPr lang="cs-CZ" sz="3700" kern="1200" dirty="0"/>
        </a:p>
      </dsp:txBody>
      <dsp:txXfrm>
        <a:off x="3838615" y="0"/>
        <a:ext cx="2782428" cy="950976"/>
      </dsp:txXfrm>
    </dsp:sp>
    <dsp:sp modelId="{25AC9C81-B8CF-4068-B865-6B5384BA83C6}">
      <dsp:nvSpPr>
        <dsp:cNvPr id="0" name=""/>
        <dsp:cNvSpPr/>
      </dsp:nvSpPr>
      <dsp:spPr>
        <a:xfrm>
          <a:off x="6723191" y="0"/>
          <a:ext cx="3733404" cy="95097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019" tIns="49340" rIns="49340" bIns="4934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3700" kern="1200" dirty="0"/>
        </a:p>
      </dsp:txBody>
      <dsp:txXfrm>
        <a:off x="7198679" y="0"/>
        <a:ext cx="2782428" cy="95097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38DC94-F242-48F7-81F9-E6D36B90246D}">
      <dsp:nvSpPr>
        <dsp:cNvPr id="0" name=""/>
        <dsp:cNvSpPr/>
      </dsp:nvSpPr>
      <dsp:spPr>
        <a:xfrm>
          <a:off x="3064" y="0"/>
          <a:ext cx="3733404" cy="95097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4016" tIns="41339" rIns="41339" bIns="41339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kern="1200" dirty="0" err="1" smtClean="0"/>
            <a:t>Local</a:t>
          </a:r>
          <a:r>
            <a:rPr lang="cs-CZ" sz="3100" kern="1200" dirty="0" smtClean="0"/>
            <a:t> partner</a:t>
          </a:r>
          <a:endParaRPr lang="cs-CZ" sz="3100" kern="1200" dirty="0"/>
        </a:p>
      </dsp:txBody>
      <dsp:txXfrm>
        <a:off x="478552" y="0"/>
        <a:ext cx="2782428" cy="950976"/>
      </dsp:txXfrm>
    </dsp:sp>
    <dsp:sp modelId="{25AC9C81-B8CF-4068-B865-6B5384BA83C6}">
      <dsp:nvSpPr>
        <dsp:cNvPr id="0" name=""/>
        <dsp:cNvSpPr/>
      </dsp:nvSpPr>
      <dsp:spPr>
        <a:xfrm>
          <a:off x="3363127" y="0"/>
          <a:ext cx="3733404" cy="95097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4016" tIns="41339" rIns="41339" bIns="41339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kern="1200" dirty="0" err="1" smtClean="0"/>
            <a:t>Departure</a:t>
          </a:r>
          <a:r>
            <a:rPr lang="cs-CZ" sz="3100" kern="1200" dirty="0" smtClean="0"/>
            <a:t> slot</a:t>
          </a:r>
          <a:endParaRPr lang="cs-CZ" sz="3100" kern="1200" dirty="0"/>
        </a:p>
      </dsp:txBody>
      <dsp:txXfrm>
        <a:off x="3838615" y="0"/>
        <a:ext cx="2782428" cy="950976"/>
      </dsp:txXfrm>
    </dsp:sp>
    <dsp:sp modelId="{77E986C4-4161-4DCD-B27D-B3C23D870619}">
      <dsp:nvSpPr>
        <dsp:cNvPr id="0" name=""/>
        <dsp:cNvSpPr/>
      </dsp:nvSpPr>
      <dsp:spPr>
        <a:xfrm>
          <a:off x="6723191" y="0"/>
          <a:ext cx="3733404" cy="95097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4016" tIns="41339" rIns="41339" bIns="41339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kern="1200" dirty="0" smtClean="0"/>
            <a:t> Support </a:t>
          </a:r>
          <a:r>
            <a:rPr lang="cs-CZ" sz="3100" kern="1200" dirty="0" err="1" smtClean="0"/>
            <a:t>services</a:t>
          </a:r>
          <a:endParaRPr lang="cs-CZ" sz="3100" kern="1200" dirty="0"/>
        </a:p>
      </dsp:txBody>
      <dsp:txXfrm>
        <a:off x="7198679" y="0"/>
        <a:ext cx="2782428" cy="9509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CD300-B5C6-4C4A-8C9D-C1D589521BEC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26DBF-5D2E-4029-A66A-823047772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316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CD300-B5C6-4C4A-8C9D-C1D589521BEC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26DBF-5D2E-4029-A66A-823047772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021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CD300-B5C6-4C4A-8C9D-C1D589521BEC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26DBF-5D2E-4029-A66A-823047772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487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CD300-B5C6-4C4A-8C9D-C1D589521BEC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26DBF-5D2E-4029-A66A-823047772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608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CD300-B5C6-4C4A-8C9D-C1D589521BEC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26DBF-5D2E-4029-A66A-823047772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267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CD300-B5C6-4C4A-8C9D-C1D589521BEC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26DBF-5D2E-4029-A66A-823047772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871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CD300-B5C6-4C4A-8C9D-C1D589521BEC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26DBF-5D2E-4029-A66A-823047772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195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CD300-B5C6-4C4A-8C9D-C1D589521BEC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26DBF-5D2E-4029-A66A-823047772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750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CD300-B5C6-4C4A-8C9D-C1D589521BEC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26DBF-5D2E-4029-A66A-823047772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112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CD300-B5C6-4C4A-8C9D-C1D589521BEC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26DBF-5D2E-4029-A66A-823047772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83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CD300-B5C6-4C4A-8C9D-C1D589521BEC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26DBF-5D2E-4029-A66A-823047772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923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3CD300-B5C6-4C4A-8C9D-C1D589521BEC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F26DBF-5D2E-4029-A66A-823047772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441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hyperlink" Target="http://www.slot-czech.cz/" TargetMode="Externa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err="1" smtClean="0"/>
              <a:t>Thank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choosing</a:t>
            </a:r>
            <a:r>
              <a:rPr lang="cs-CZ" dirty="0" smtClean="0"/>
              <a:t> Prague as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destination</a:t>
            </a:r>
            <a:r>
              <a:rPr lang="cs-CZ" dirty="0" smtClean="0"/>
              <a:t>. </a:t>
            </a:r>
            <a:r>
              <a:rPr lang="cs-CZ" dirty="0" err="1" smtClean="0"/>
              <a:t>Here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find</a:t>
            </a:r>
            <a:r>
              <a:rPr lang="cs-CZ" dirty="0" smtClean="0"/>
              <a:t> </a:t>
            </a:r>
            <a:r>
              <a:rPr lang="cs-CZ" dirty="0" err="1" smtClean="0"/>
              <a:t>brief</a:t>
            </a:r>
            <a:r>
              <a:rPr lang="cs-CZ" dirty="0" smtClean="0"/>
              <a:t> </a:t>
            </a:r>
            <a:r>
              <a:rPr lang="cs-CZ" dirty="0" err="1" smtClean="0"/>
              <a:t>information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/>
              <a:t>safe</a:t>
            </a:r>
            <a:r>
              <a:rPr lang="cs-CZ" dirty="0"/>
              <a:t> and </a:t>
            </a:r>
            <a:r>
              <a:rPr lang="cs-CZ" dirty="0" err="1"/>
              <a:t>correct</a:t>
            </a:r>
            <a:r>
              <a:rPr lang="cs-CZ" dirty="0"/>
              <a:t> </a:t>
            </a:r>
            <a:r>
              <a:rPr lang="cs-CZ" dirty="0" err="1" smtClean="0"/>
              <a:t>arrival</a:t>
            </a:r>
            <a:r>
              <a:rPr lang="cs-CZ" dirty="0" smtClean="0"/>
              <a:t> to LKPR. 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Let </a:t>
            </a:r>
            <a:r>
              <a:rPr lang="cs-CZ" dirty="0" err="1" smtClean="0"/>
              <a:t>our</a:t>
            </a:r>
            <a:r>
              <a:rPr lang="cs-CZ" dirty="0" smtClean="0"/>
              <a:t> </a:t>
            </a:r>
            <a:r>
              <a:rPr lang="cs-CZ" dirty="0" err="1"/>
              <a:t>wizzard</a:t>
            </a:r>
            <a:r>
              <a:rPr lang="cs-CZ" dirty="0"/>
              <a:t> </a:t>
            </a:r>
            <a:r>
              <a:rPr lang="cs-CZ" dirty="0" err="1"/>
              <a:t>guide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through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 smtClean="0"/>
              <a:t>whole</a:t>
            </a:r>
            <a:r>
              <a:rPr lang="cs-CZ" sz="2000" b="1" dirty="0" smtClean="0">
                <a:solidFill>
                  <a:srgbClr val="00B0F0"/>
                </a:solidFill>
              </a:rPr>
              <a:t>*</a:t>
            </a:r>
            <a:r>
              <a:rPr lang="cs-CZ" dirty="0" smtClean="0"/>
              <a:t> </a:t>
            </a:r>
            <a:r>
              <a:rPr lang="cs-CZ" dirty="0" err="1"/>
              <a:t>process</a:t>
            </a:r>
            <a:r>
              <a:rPr lang="cs-CZ" dirty="0" smtClean="0"/>
              <a:t>. 	(odkaz na odrážku 2)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200" b="1" dirty="0" smtClean="0">
                <a:solidFill>
                  <a:srgbClr val="00B0F0"/>
                </a:solidFill>
              </a:rPr>
              <a:t>*</a:t>
            </a:r>
            <a:r>
              <a:rPr lang="cs-CZ" dirty="0" smtClean="0"/>
              <a:t> </a:t>
            </a:r>
            <a:r>
              <a:rPr lang="cs-CZ" sz="1700" i="1" dirty="0" smtClean="0"/>
              <a:t>- </a:t>
            </a:r>
            <a:r>
              <a:rPr lang="en-US" sz="1700" i="1" dirty="0" smtClean="0"/>
              <a:t>procedures described further are aimed only to explain some local operational procedures at LKPR </a:t>
            </a:r>
            <a:r>
              <a:rPr lang="cs-CZ" sz="1700" i="1" dirty="0" err="1" smtClean="0"/>
              <a:t>from</a:t>
            </a:r>
            <a:r>
              <a:rPr lang="cs-CZ" sz="1700" i="1" dirty="0" smtClean="0"/>
              <a:t> </a:t>
            </a:r>
            <a:r>
              <a:rPr lang="cs-CZ" sz="1700" i="1" dirty="0" err="1" smtClean="0"/>
              <a:t>aviator‘s</a:t>
            </a:r>
            <a:r>
              <a:rPr lang="cs-CZ" sz="1700" i="1" dirty="0" smtClean="0"/>
              <a:t> point </a:t>
            </a:r>
            <a:r>
              <a:rPr lang="cs-CZ" sz="1700" i="1" dirty="0" err="1" smtClean="0"/>
              <a:t>of</a:t>
            </a:r>
            <a:r>
              <a:rPr lang="cs-CZ" sz="1700" i="1" dirty="0" smtClean="0"/>
              <a:t> </a:t>
            </a:r>
            <a:r>
              <a:rPr lang="cs-CZ" sz="1700" i="1" dirty="0" err="1" smtClean="0"/>
              <a:t>view</a:t>
            </a:r>
            <a:r>
              <a:rPr lang="cs-CZ" sz="1700" i="1" dirty="0"/>
              <a:t> </a:t>
            </a:r>
            <a:r>
              <a:rPr lang="cs-CZ" sz="1700" i="1" dirty="0" smtClean="0"/>
              <a:t>and </a:t>
            </a:r>
            <a:r>
              <a:rPr lang="en-US" sz="1700" i="1" dirty="0" smtClean="0"/>
              <a:t>cannot be considered as complete guidelines or legislative requirements for </a:t>
            </a:r>
            <a:r>
              <a:rPr lang="cs-CZ" sz="1700" i="1" dirty="0" err="1" smtClean="0"/>
              <a:t>immigration</a:t>
            </a:r>
            <a:r>
              <a:rPr lang="cs-CZ" sz="1700" i="1" dirty="0" smtClean="0"/>
              <a:t>, </a:t>
            </a:r>
            <a:r>
              <a:rPr lang="cs-CZ" sz="1700" i="1" dirty="0" err="1" smtClean="0"/>
              <a:t>customs</a:t>
            </a:r>
            <a:r>
              <a:rPr lang="cs-CZ" sz="1700" i="1" dirty="0" smtClean="0"/>
              <a:t>, </a:t>
            </a:r>
            <a:r>
              <a:rPr lang="en-US" sz="1700" i="1" dirty="0" smtClean="0"/>
              <a:t>flight planning, flight preparation or flight execution. For purposes of </a:t>
            </a:r>
            <a:r>
              <a:rPr lang="cs-CZ" sz="1700" i="1" dirty="0" err="1" smtClean="0"/>
              <a:t>immigration</a:t>
            </a:r>
            <a:r>
              <a:rPr lang="cs-CZ" sz="1700" i="1" dirty="0" smtClean="0"/>
              <a:t> </a:t>
            </a:r>
            <a:r>
              <a:rPr lang="cs-CZ" sz="1700" i="1" dirty="0" err="1" smtClean="0"/>
              <a:t>conditions</a:t>
            </a:r>
            <a:r>
              <a:rPr lang="cs-CZ" sz="1700" i="1" dirty="0" smtClean="0"/>
              <a:t>, </a:t>
            </a:r>
            <a:r>
              <a:rPr lang="cs-CZ" sz="1700" i="1" dirty="0" err="1" smtClean="0"/>
              <a:t>customs</a:t>
            </a:r>
            <a:r>
              <a:rPr lang="cs-CZ" sz="1700" i="1" dirty="0" smtClean="0"/>
              <a:t> </a:t>
            </a:r>
            <a:r>
              <a:rPr lang="cs-CZ" sz="1700" i="1" dirty="0" err="1" smtClean="0"/>
              <a:t>allowances</a:t>
            </a:r>
            <a:r>
              <a:rPr lang="cs-CZ" sz="1700" i="1" dirty="0" smtClean="0"/>
              <a:t>, </a:t>
            </a:r>
            <a:r>
              <a:rPr lang="en-US" sz="1700" i="1" dirty="0" smtClean="0"/>
              <a:t>flight planning, preparation and execution use AIP ČR, EU-OPS and other official sources which comply with your intended flight.</a:t>
            </a:r>
            <a:endParaRPr lang="en-US" sz="1700" i="1" dirty="0"/>
          </a:p>
        </p:txBody>
      </p:sp>
      <p:sp>
        <p:nvSpPr>
          <p:cNvPr id="4" name="Šipka doprava 3"/>
          <p:cNvSpPr/>
          <p:nvPr/>
        </p:nvSpPr>
        <p:spPr>
          <a:xfrm>
            <a:off x="8397240" y="3009900"/>
            <a:ext cx="525780" cy="1981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71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396245911"/>
              </p:ext>
            </p:extLst>
          </p:nvPr>
        </p:nvGraphicFramePr>
        <p:xfrm>
          <a:off x="1043492" y="612648"/>
          <a:ext cx="10459660" cy="9509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ovéPole 1"/>
          <p:cNvSpPr txBox="1"/>
          <p:nvPr/>
        </p:nvSpPr>
        <p:spPr>
          <a:xfrm>
            <a:off x="309059" y="1754214"/>
            <a:ext cx="11587980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Assistance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local</a:t>
            </a:r>
            <a:r>
              <a:rPr lang="cs-CZ" dirty="0" smtClean="0"/>
              <a:t> </a:t>
            </a:r>
            <a:r>
              <a:rPr lang="cs-CZ" dirty="0" err="1" smtClean="0"/>
              <a:t>ground</a:t>
            </a:r>
            <a:r>
              <a:rPr lang="cs-CZ" dirty="0" smtClean="0"/>
              <a:t> </a:t>
            </a:r>
            <a:r>
              <a:rPr lang="cs-CZ" dirty="0" err="1" smtClean="0"/>
              <a:t>handler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mandatory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en-US" dirty="0" smtClean="0"/>
              <a:t>LKPR</a:t>
            </a:r>
            <a:r>
              <a:rPr lang="cs-CZ" dirty="0" smtClean="0"/>
              <a:t>.</a:t>
            </a:r>
            <a:r>
              <a:rPr lang="en-US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strongly</a:t>
            </a:r>
            <a:r>
              <a:rPr lang="cs-CZ" dirty="0" smtClean="0"/>
              <a:t> </a:t>
            </a:r>
            <a:r>
              <a:rPr lang="cs-CZ" dirty="0" err="1" smtClean="0"/>
              <a:t>recommended</a:t>
            </a:r>
            <a:r>
              <a:rPr lang="cs-CZ" dirty="0" smtClean="0"/>
              <a:t> to </a:t>
            </a:r>
            <a:r>
              <a:rPr lang="cs-CZ" dirty="0" err="1" smtClean="0"/>
              <a:t>contact</a:t>
            </a:r>
            <a:r>
              <a:rPr lang="cs-CZ" dirty="0" smtClean="0"/>
              <a:t> </a:t>
            </a:r>
            <a:r>
              <a:rPr lang="cs-CZ" dirty="0" err="1" smtClean="0"/>
              <a:t>one</a:t>
            </a:r>
            <a:r>
              <a:rPr lang="cs-CZ" dirty="0" smtClean="0"/>
              <a:t> early in </a:t>
            </a:r>
            <a:r>
              <a:rPr lang="cs-CZ" dirty="0" err="1" smtClean="0"/>
              <a:t>advance</a:t>
            </a:r>
            <a:r>
              <a:rPr lang="cs-CZ" dirty="0" smtClean="0"/>
              <a:t>, </a:t>
            </a:r>
          </a:p>
          <a:p>
            <a:r>
              <a:rPr lang="cs-CZ" dirty="0" err="1" smtClean="0"/>
              <a:t>because</a:t>
            </a:r>
            <a:r>
              <a:rPr lang="cs-CZ" dirty="0" smtClean="0"/>
              <a:t> he </a:t>
            </a:r>
            <a:r>
              <a:rPr lang="cs-CZ" dirty="0" err="1" smtClean="0"/>
              <a:t>will</a:t>
            </a:r>
            <a:r>
              <a:rPr lang="cs-CZ" dirty="0" smtClean="0"/>
              <a:t> </a:t>
            </a:r>
            <a:r>
              <a:rPr lang="cs-CZ" dirty="0" err="1" smtClean="0"/>
              <a:t>act</a:t>
            </a:r>
            <a:r>
              <a:rPr lang="cs-CZ" dirty="0" smtClean="0"/>
              <a:t> as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local</a:t>
            </a:r>
            <a:r>
              <a:rPr lang="cs-CZ" dirty="0" smtClean="0"/>
              <a:t> partner and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provide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valuable</a:t>
            </a:r>
            <a:r>
              <a:rPr lang="cs-CZ" dirty="0" smtClean="0"/>
              <a:t> support. </a:t>
            </a:r>
          </a:p>
          <a:p>
            <a:endParaRPr lang="cs-CZ" dirty="0"/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I </a:t>
            </a:r>
            <a:r>
              <a:rPr lang="cs-CZ" dirty="0" err="1" smtClean="0"/>
              <a:t>already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arranged</a:t>
            </a:r>
            <a:r>
              <a:rPr lang="cs-CZ" dirty="0" smtClean="0"/>
              <a:t> </a:t>
            </a:r>
            <a:r>
              <a:rPr lang="cs-CZ" dirty="0" err="1" smtClean="0"/>
              <a:t>cooperation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local</a:t>
            </a:r>
            <a:r>
              <a:rPr lang="cs-CZ" dirty="0" smtClean="0"/>
              <a:t> partner	 	(</a:t>
            </a:r>
            <a:r>
              <a:rPr lang="cs-CZ" dirty="0"/>
              <a:t>odkaz na </a:t>
            </a:r>
            <a:r>
              <a:rPr lang="cs-CZ" dirty="0" smtClean="0"/>
              <a:t>odrážku3)</a:t>
            </a:r>
            <a:endParaRPr lang="cs-CZ" dirty="0"/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I </a:t>
            </a:r>
            <a:r>
              <a:rPr lang="cs-CZ" dirty="0" err="1" smtClean="0"/>
              <a:t>still</a:t>
            </a:r>
            <a:r>
              <a:rPr lang="cs-CZ" dirty="0" smtClean="0"/>
              <a:t> </a:t>
            </a:r>
            <a:r>
              <a:rPr lang="cs-CZ" dirty="0" err="1" smtClean="0"/>
              <a:t>need</a:t>
            </a:r>
            <a:r>
              <a:rPr lang="cs-CZ" dirty="0" smtClean="0"/>
              <a:t> to make my </a:t>
            </a:r>
            <a:r>
              <a:rPr lang="cs-CZ" dirty="0" err="1" smtClean="0"/>
              <a:t>choice</a:t>
            </a:r>
            <a:r>
              <a:rPr lang="cs-CZ" dirty="0" smtClean="0"/>
              <a:t> (rozbalovací menu)</a:t>
            </a:r>
          </a:p>
          <a:p>
            <a:r>
              <a:rPr lang="cs-CZ" dirty="0" err="1" smtClean="0"/>
              <a:t>Apron</a:t>
            </a:r>
            <a:r>
              <a:rPr lang="cs-CZ" dirty="0" smtClean="0"/>
              <a:t> </a:t>
            </a:r>
            <a:r>
              <a:rPr lang="cs-CZ" dirty="0" err="1" smtClean="0"/>
              <a:t>South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dedicated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general</a:t>
            </a:r>
            <a:r>
              <a:rPr lang="cs-CZ" dirty="0" smtClean="0"/>
              <a:t> and business </a:t>
            </a:r>
            <a:r>
              <a:rPr lang="cs-CZ" dirty="0" err="1" smtClean="0"/>
              <a:t>aviation</a:t>
            </a:r>
            <a:r>
              <a:rPr lang="cs-CZ" dirty="0" smtClean="0"/>
              <a:t>, </a:t>
            </a:r>
            <a:r>
              <a:rPr lang="cs-CZ" dirty="0" err="1" smtClean="0"/>
              <a:t>which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known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wide</a:t>
            </a:r>
            <a:r>
              <a:rPr lang="cs-CZ" dirty="0" smtClean="0"/>
              <a:t> variety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aircrfat</a:t>
            </a:r>
            <a:r>
              <a:rPr lang="cs-CZ" dirty="0" smtClean="0"/>
              <a:t> </a:t>
            </a:r>
            <a:r>
              <a:rPr lang="cs-CZ" dirty="0" err="1" smtClean="0"/>
              <a:t>types</a:t>
            </a:r>
            <a:r>
              <a:rPr lang="cs-CZ" dirty="0" smtClean="0"/>
              <a:t> and </a:t>
            </a:r>
            <a:r>
              <a:rPr lang="cs-CZ" dirty="0" err="1" smtClean="0"/>
              <a:t>sizes</a:t>
            </a:r>
            <a:r>
              <a:rPr lang="cs-CZ" dirty="0" smtClean="0"/>
              <a:t> </a:t>
            </a:r>
          </a:p>
          <a:p>
            <a:r>
              <a:rPr lang="cs-CZ" dirty="0" smtClean="0"/>
              <a:t>and </a:t>
            </a:r>
            <a:r>
              <a:rPr lang="cs-CZ" dirty="0" err="1" smtClean="0"/>
              <a:t>multitude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different</a:t>
            </a:r>
            <a:r>
              <a:rPr lang="cs-CZ" dirty="0" smtClean="0"/>
              <a:t> </a:t>
            </a:r>
            <a:r>
              <a:rPr lang="cs-CZ" dirty="0" err="1" smtClean="0"/>
              <a:t>flight</a:t>
            </a:r>
            <a:r>
              <a:rPr lang="cs-CZ" dirty="0" smtClean="0"/>
              <a:t> </a:t>
            </a:r>
            <a:r>
              <a:rPr lang="cs-CZ" dirty="0" err="1" smtClean="0"/>
              <a:t>types</a:t>
            </a:r>
            <a:r>
              <a:rPr lang="cs-CZ" dirty="0" smtClean="0"/>
              <a:t> and </a:t>
            </a:r>
            <a:r>
              <a:rPr lang="cs-CZ" dirty="0" err="1" smtClean="0"/>
              <a:t>demanded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support </a:t>
            </a:r>
            <a:r>
              <a:rPr lang="cs-CZ" dirty="0" err="1" smtClean="0"/>
              <a:t>services</a:t>
            </a:r>
            <a:r>
              <a:rPr lang="cs-CZ" dirty="0" smtClean="0"/>
              <a:t>. </a:t>
            </a:r>
          </a:p>
          <a:p>
            <a:r>
              <a:rPr lang="cs-CZ" dirty="0" err="1" smtClean="0"/>
              <a:t>Services</a:t>
            </a:r>
            <a:r>
              <a:rPr lang="cs-CZ" dirty="0" smtClean="0"/>
              <a:t> </a:t>
            </a:r>
            <a:r>
              <a:rPr lang="cs-CZ" dirty="0" err="1" smtClean="0"/>
              <a:t>usually</a:t>
            </a:r>
            <a:r>
              <a:rPr lang="cs-CZ" dirty="0" smtClean="0"/>
              <a:t> </a:t>
            </a:r>
            <a:r>
              <a:rPr lang="cs-CZ" dirty="0" err="1" smtClean="0"/>
              <a:t>provided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LKPR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general</a:t>
            </a:r>
            <a:r>
              <a:rPr lang="cs-CZ" dirty="0" smtClean="0"/>
              <a:t> and business </a:t>
            </a:r>
            <a:r>
              <a:rPr lang="cs-CZ" dirty="0" err="1" smtClean="0"/>
              <a:t>aviation</a:t>
            </a:r>
            <a:r>
              <a:rPr lang="cs-CZ" dirty="0" smtClean="0"/>
              <a:t> are </a:t>
            </a:r>
            <a:r>
              <a:rPr lang="cs-CZ" dirty="0" err="1" smtClean="0"/>
              <a:t>described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00B0F0"/>
                </a:solidFill>
              </a:rPr>
              <a:t>here</a:t>
            </a:r>
            <a:r>
              <a:rPr lang="cs-CZ" dirty="0" smtClean="0"/>
              <a:t> (odkaz na sekci 1.1.1. GA/BA), </a:t>
            </a:r>
          </a:p>
          <a:p>
            <a:r>
              <a:rPr lang="cs-CZ" dirty="0" err="1" smtClean="0"/>
              <a:t>airlines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usually</a:t>
            </a:r>
            <a:r>
              <a:rPr lang="cs-CZ" dirty="0" smtClean="0"/>
              <a:t> </a:t>
            </a:r>
            <a:r>
              <a:rPr lang="cs-CZ" dirty="0" err="1" smtClean="0"/>
              <a:t>their</a:t>
            </a:r>
            <a:r>
              <a:rPr lang="cs-CZ" dirty="0" smtClean="0"/>
              <a:t> </a:t>
            </a:r>
            <a:r>
              <a:rPr lang="cs-CZ" dirty="0" err="1" smtClean="0"/>
              <a:t>individual</a:t>
            </a:r>
            <a:r>
              <a:rPr lang="cs-CZ" dirty="0" smtClean="0"/>
              <a:t> </a:t>
            </a:r>
            <a:r>
              <a:rPr lang="cs-CZ" dirty="0" err="1" smtClean="0"/>
              <a:t>contracts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Local</a:t>
            </a:r>
            <a:r>
              <a:rPr lang="cs-CZ" dirty="0" smtClean="0"/>
              <a:t> partner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would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/>
              <a:t>best</a:t>
            </a:r>
            <a:r>
              <a:rPr lang="cs-CZ" dirty="0"/>
              <a:t> </a:t>
            </a:r>
            <a:r>
              <a:rPr lang="cs-CZ" dirty="0" err="1"/>
              <a:t>option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 smtClean="0"/>
              <a:t>purpose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found</a:t>
            </a:r>
            <a:r>
              <a:rPr lang="cs-CZ" dirty="0" smtClean="0"/>
              <a:t> </a:t>
            </a:r>
            <a:r>
              <a:rPr lang="cs-CZ" dirty="0" err="1">
                <a:solidFill>
                  <a:srgbClr val="00B0F0"/>
                </a:solidFill>
              </a:rPr>
              <a:t>here</a:t>
            </a:r>
            <a:r>
              <a:rPr lang="cs-CZ" dirty="0"/>
              <a:t> (odkaz na sekci 1.4). </a:t>
            </a:r>
          </a:p>
          <a:p>
            <a:endParaRPr lang="cs-CZ" dirty="0" smtClean="0"/>
          </a:p>
        </p:txBody>
      </p:sp>
      <p:sp>
        <p:nvSpPr>
          <p:cNvPr id="3" name="Šipka doprava 2"/>
          <p:cNvSpPr/>
          <p:nvPr/>
        </p:nvSpPr>
        <p:spPr>
          <a:xfrm>
            <a:off x="5961183" y="2937667"/>
            <a:ext cx="525780" cy="1981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5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372239893"/>
              </p:ext>
            </p:extLst>
          </p:nvPr>
        </p:nvGraphicFramePr>
        <p:xfrm>
          <a:off x="1043492" y="612648"/>
          <a:ext cx="10459660" cy="9509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ovéPole 1"/>
          <p:cNvSpPr txBox="1"/>
          <p:nvPr/>
        </p:nvSpPr>
        <p:spPr>
          <a:xfrm>
            <a:off x="309059" y="1754214"/>
            <a:ext cx="10351873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LKPR is fully coordinated </a:t>
            </a:r>
            <a:r>
              <a:rPr lang="cs-CZ" dirty="0" smtClean="0"/>
              <a:t>a</a:t>
            </a:r>
            <a:r>
              <a:rPr lang="en-US" dirty="0" err="1" smtClean="0"/>
              <a:t>irport</a:t>
            </a:r>
            <a:r>
              <a:rPr lang="en-US" dirty="0" smtClean="0"/>
              <a:t>, therefore</a:t>
            </a:r>
            <a:r>
              <a:rPr lang="cs-CZ" dirty="0" smtClean="0"/>
              <a:t> </a:t>
            </a:r>
            <a:r>
              <a:rPr lang="cs-CZ" dirty="0" err="1" smtClean="0"/>
              <a:t>all</a:t>
            </a:r>
            <a:r>
              <a:rPr lang="cs-CZ" dirty="0" smtClean="0"/>
              <a:t> </a:t>
            </a:r>
            <a:r>
              <a:rPr lang="cs-CZ" dirty="0" err="1" smtClean="0"/>
              <a:t>arrivals</a:t>
            </a:r>
            <a:r>
              <a:rPr lang="cs-CZ" dirty="0" smtClean="0"/>
              <a:t> </a:t>
            </a:r>
            <a:r>
              <a:rPr lang="cs-CZ" dirty="0" err="1" smtClean="0"/>
              <a:t>must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confirmed</a:t>
            </a:r>
            <a:r>
              <a:rPr lang="cs-CZ" dirty="0" smtClean="0"/>
              <a:t> </a:t>
            </a:r>
            <a:r>
              <a:rPr lang="cs-CZ" dirty="0" err="1" smtClean="0"/>
              <a:t>arrival</a:t>
            </a:r>
            <a:r>
              <a:rPr lang="cs-CZ" dirty="0" smtClean="0"/>
              <a:t> slot.</a:t>
            </a:r>
          </a:p>
          <a:p>
            <a:endParaRPr lang="cs-CZ" dirty="0"/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My </a:t>
            </a:r>
            <a:r>
              <a:rPr lang="cs-CZ" dirty="0" err="1" smtClean="0"/>
              <a:t>arrival</a:t>
            </a:r>
            <a:r>
              <a:rPr lang="cs-CZ" dirty="0" smtClean="0"/>
              <a:t> </a:t>
            </a:r>
            <a:r>
              <a:rPr lang="cs-CZ" dirty="0"/>
              <a:t>slot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already</a:t>
            </a:r>
            <a:r>
              <a:rPr lang="cs-CZ" dirty="0"/>
              <a:t> </a:t>
            </a:r>
            <a:r>
              <a:rPr lang="cs-CZ" dirty="0" err="1"/>
              <a:t>confirmed</a:t>
            </a:r>
            <a:r>
              <a:rPr lang="cs-CZ" dirty="0"/>
              <a:t> </a:t>
            </a:r>
            <a:r>
              <a:rPr lang="cs-CZ" dirty="0" smtClean="0"/>
              <a:t>		(</a:t>
            </a:r>
            <a:r>
              <a:rPr lang="cs-CZ" dirty="0"/>
              <a:t>odkaz na </a:t>
            </a:r>
            <a:r>
              <a:rPr lang="cs-CZ" dirty="0" smtClean="0"/>
              <a:t>odrážku 4)</a:t>
            </a:r>
            <a:endParaRPr lang="cs-CZ" dirty="0"/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I </a:t>
            </a:r>
            <a:r>
              <a:rPr lang="cs-CZ" dirty="0" err="1" smtClean="0"/>
              <a:t>need</a:t>
            </a:r>
            <a:r>
              <a:rPr lang="cs-CZ" dirty="0" smtClean="0"/>
              <a:t> to </a:t>
            </a:r>
            <a:r>
              <a:rPr lang="cs-CZ" dirty="0" err="1" smtClean="0"/>
              <a:t>request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arrival</a:t>
            </a:r>
            <a:r>
              <a:rPr lang="cs-CZ" dirty="0" smtClean="0"/>
              <a:t> slot (rozbalovací menu)</a:t>
            </a:r>
          </a:p>
          <a:p>
            <a:r>
              <a:rPr lang="cs-CZ" dirty="0"/>
              <a:t>In </a:t>
            </a:r>
            <a:r>
              <a:rPr lang="cs-CZ" dirty="0" err="1"/>
              <a:t>order</a:t>
            </a:r>
            <a:r>
              <a:rPr lang="cs-CZ" dirty="0"/>
              <a:t> to </a:t>
            </a:r>
            <a:r>
              <a:rPr lang="cs-CZ" dirty="0" err="1"/>
              <a:t>request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arrival</a:t>
            </a:r>
            <a:r>
              <a:rPr lang="cs-CZ" dirty="0"/>
              <a:t> slot </a:t>
            </a:r>
            <a:r>
              <a:rPr lang="cs-CZ" dirty="0" err="1"/>
              <a:t>either</a:t>
            </a:r>
            <a:r>
              <a:rPr lang="cs-CZ" dirty="0"/>
              <a:t> SCR </a:t>
            </a:r>
            <a:r>
              <a:rPr lang="cs-CZ" dirty="0" err="1"/>
              <a:t>or</a:t>
            </a:r>
            <a:r>
              <a:rPr lang="cs-CZ" dirty="0"/>
              <a:t> GCR </a:t>
            </a:r>
            <a:r>
              <a:rPr lang="cs-CZ" dirty="0" err="1"/>
              <a:t>message</a:t>
            </a:r>
            <a:r>
              <a:rPr lang="cs-CZ" dirty="0"/>
              <a:t> (</a:t>
            </a:r>
            <a:r>
              <a:rPr lang="cs-CZ" dirty="0" err="1"/>
              <a:t>depending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type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flight</a:t>
            </a:r>
            <a:r>
              <a:rPr lang="cs-CZ" dirty="0"/>
              <a:t>) </a:t>
            </a:r>
            <a:r>
              <a:rPr lang="cs-CZ" dirty="0" err="1"/>
              <a:t>must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sent</a:t>
            </a:r>
            <a:r>
              <a:rPr lang="cs-CZ" dirty="0"/>
              <a:t>. </a:t>
            </a:r>
          </a:p>
          <a:p>
            <a:r>
              <a:rPr lang="cs-CZ" dirty="0" err="1"/>
              <a:t>SCRs</a:t>
            </a:r>
            <a:r>
              <a:rPr lang="cs-CZ" dirty="0"/>
              <a:t> are </a:t>
            </a:r>
            <a:r>
              <a:rPr lang="cs-CZ" dirty="0" err="1"/>
              <a:t>mainly</a:t>
            </a:r>
            <a:r>
              <a:rPr lang="cs-CZ" dirty="0"/>
              <a:t> </a:t>
            </a:r>
            <a:r>
              <a:rPr lang="cs-CZ" dirty="0" err="1"/>
              <a:t>intended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airlines</a:t>
            </a:r>
            <a:r>
              <a:rPr lang="cs-CZ" dirty="0"/>
              <a:t>, </a:t>
            </a:r>
            <a:r>
              <a:rPr lang="cs-CZ" dirty="0" err="1"/>
              <a:t>GCRs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general</a:t>
            </a:r>
            <a:r>
              <a:rPr lang="cs-CZ" dirty="0"/>
              <a:t> and business </a:t>
            </a:r>
            <a:r>
              <a:rPr lang="cs-CZ" dirty="0" err="1" smtClean="0"/>
              <a:t>aviation</a:t>
            </a:r>
            <a:r>
              <a:rPr lang="cs-CZ" dirty="0" smtClean="0"/>
              <a:t>. </a:t>
            </a:r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/>
              <a:t>guidelines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found</a:t>
            </a:r>
            <a:r>
              <a:rPr lang="cs-CZ" dirty="0"/>
              <a:t> </a:t>
            </a:r>
            <a:r>
              <a:rPr lang="cs-CZ" dirty="0" err="1">
                <a:solidFill>
                  <a:srgbClr val="00B0F0"/>
                </a:solidFill>
              </a:rPr>
              <a:t>here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dirty="0" smtClean="0">
                <a:hlinkClick r:id="rId7"/>
              </a:rPr>
              <a:t>www.slot-czech.cz</a:t>
            </a:r>
            <a:r>
              <a:rPr lang="cs-CZ" dirty="0" smtClean="0"/>
              <a:t>)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local</a:t>
            </a:r>
            <a:r>
              <a:rPr lang="cs-CZ" dirty="0" smtClean="0"/>
              <a:t> partner </a:t>
            </a:r>
            <a:r>
              <a:rPr lang="cs-CZ" dirty="0" err="1" smtClean="0"/>
              <a:t>may</a:t>
            </a:r>
            <a:r>
              <a:rPr lang="cs-CZ" dirty="0" smtClean="0"/>
              <a:t> </a:t>
            </a:r>
            <a:r>
              <a:rPr lang="cs-CZ" dirty="0" err="1" smtClean="0"/>
              <a:t>assist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.</a:t>
            </a:r>
            <a:endParaRPr lang="cs-CZ" dirty="0"/>
          </a:p>
          <a:p>
            <a:endParaRPr lang="cs-CZ" dirty="0" smtClean="0"/>
          </a:p>
        </p:txBody>
      </p:sp>
      <p:sp>
        <p:nvSpPr>
          <p:cNvPr id="3" name="Šipka doprava 2"/>
          <p:cNvSpPr/>
          <p:nvPr/>
        </p:nvSpPr>
        <p:spPr>
          <a:xfrm>
            <a:off x="4358640" y="2674620"/>
            <a:ext cx="525780" cy="1981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854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918684064"/>
              </p:ext>
            </p:extLst>
          </p:nvPr>
        </p:nvGraphicFramePr>
        <p:xfrm>
          <a:off x="1043492" y="612648"/>
          <a:ext cx="10459660" cy="9509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ovéPole 1"/>
          <p:cNvSpPr txBox="1"/>
          <p:nvPr/>
        </p:nvSpPr>
        <p:spPr>
          <a:xfrm>
            <a:off x="1043492" y="1656678"/>
            <a:ext cx="916872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Do I </a:t>
            </a:r>
            <a:r>
              <a:rPr lang="cs-CZ" dirty="0" err="1" smtClean="0"/>
              <a:t>need</a:t>
            </a:r>
            <a:r>
              <a:rPr lang="cs-CZ" dirty="0" smtClean="0"/>
              <a:t> </a:t>
            </a:r>
            <a:r>
              <a:rPr lang="cs-CZ" dirty="0" err="1" smtClean="0"/>
              <a:t>some</a:t>
            </a:r>
            <a:r>
              <a:rPr lang="cs-CZ" dirty="0" smtClean="0"/>
              <a:t> support </a:t>
            </a:r>
            <a:r>
              <a:rPr lang="cs-CZ" dirty="0" err="1" smtClean="0"/>
              <a:t>services</a:t>
            </a:r>
            <a:r>
              <a:rPr lang="cs-CZ" dirty="0" smtClean="0"/>
              <a:t>? </a:t>
            </a:r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No, </a:t>
            </a:r>
            <a:r>
              <a:rPr lang="cs-CZ" dirty="0" err="1" smtClean="0"/>
              <a:t>I‘m</a:t>
            </a:r>
            <a:r>
              <a:rPr lang="cs-CZ" dirty="0" smtClean="0"/>
              <a:t> </a:t>
            </a:r>
            <a:r>
              <a:rPr lang="cs-CZ" dirty="0" err="1" smtClean="0"/>
              <a:t>all</a:t>
            </a:r>
            <a:r>
              <a:rPr lang="cs-CZ" dirty="0" smtClean="0"/>
              <a:t> set. 		(odkaz na odrážku 5)</a:t>
            </a:r>
          </a:p>
          <a:p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YES (rozbalovací menu)</a:t>
            </a:r>
          </a:p>
          <a:p>
            <a:r>
              <a:rPr lang="cs-CZ" dirty="0" err="1" smtClean="0"/>
              <a:t>There</a:t>
            </a:r>
            <a:r>
              <a:rPr lang="cs-CZ" dirty="0"/>
              <a:t> </a:t>
            </a:r>
            <a:r>
              <a:rPr lang="cs-CZ" dirty="0" smtClean="0"/>
              <a:t>are many </a:t>
            </a:r>
            <a:r>
              <a:rPr lang="cs-CZ" dirty="0" err="1" smtClean="0"/>
              <a:t>providers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various</a:t>
            </a:r>
            <a:r>
              <a:rPr lang="cs-CZ" dirty="0" smtClean="0"/>
              <a:t> support </a:t>
            </a:r>
            <a:r>
              <a:rPr lang="cs-CZ" dirty="0" err="1" smtClean="0"/>
              <a:t>services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general</a:t>
            </a:r>
            <a:r>
              <a:rPr lang="cs-CZ" dirty="0" smtClean="0"/>
              <a:t> and business Aviation </a:t>
            </a:r>
            <a:r>
              <a:rPr lang="cs-CZ" dirty="0" err="1" smtClean="0"/>
              <a:t>at</a:t>
            </a:r>
            <a:r>
              <a:rPr lang="cs-CZ" dirty="0" smtClean="0"/>
              <a:t> LKPR. </a:t>
            </a:r>
          </a:p>
          <a:p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guide</a:t>
            </a:r>
            <a:r>
              <a:rPr lang="cs-CZ" dirty="0" smtClean="0"/>
              <a:t> to </a:t>
            </a:r>
            <a:r>
              <a:rPr lang="cs-CZ" dirty="0" err="1" smtClean="0"/>
              <a:t>choose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best</a:t>
            </a:r>
            <a:r>
              <a:rPr lang="cs-CZ" dirty="0" smtClean="0"/>
              <a:t> </a:t>
            </a:r>
            <a:r>
              <a:rPr lang="cs-CZ" dirty="0" err="1" smtClean="0"/>
              <a:t>option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would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local</a:t>
            </a:r>
            <a:r>
              <a:rPr lang="cs-CZ" dirty="0" smtClean="0"/>
              <a:t> partner. </a:t>
            </a:r>
          </a:p>
          <a:p>
            <a:r>
              <a:rPr lang="cs-CZ" dirty="0" smtClean="0"/>
              <a:t>Airlines </a:t>
            </a:r>
            <a:r>
              <a:rPr lang="cs-CZ" dirty="0" err="1"/>
              <a:t>have</a:t>
            </a:r>
            <a:r>
              <a:rPr lang="cs-CZ" dirty="0"/>
              <a:t> </a:t>
            </a:r>
            <a:r>
              <a:rPr lang="cs-CZ" dirty="0" err="1"/>
              <a:t>individual</a:t>
            </a:r>
            <a:r>
              <a:rPr lang="cs-CZ" dirty="0"/>
              <a:t> </a:t>
            </a:r>
            <a:r>
              <a:rPr lang="cs-CZ" dirty="0" err="1"/>
              <a:t>contracts</a:t>
            </a:r>
            <a:r>
              <a:rPr lang="cs-CZ" dirty="0" smtClean="0"/>
              <a:t> 		(odkaz na sekci 1.1.1.)</a:t>
            </a:r>
            <a:endParaRPr lang="en-US" dirty="0"/>
          </a:p>
        </p:txBody>
      </p:sp>
      <p:sp>
        <p:nvSpPr>
          <p:cNvPr id="5" name="Šipka doprava 4"/>
          <p:cNvSpPr/>
          <p:nvPr/>
        </p:nvSpPr>
        <p:spPr>
          <a:xfrm>
            <a:off x="3006298" y="2331788"/>
            <a:ext cx="525780" cy="1981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Šipka doprava 5"/>
          <p:cNvSpPr/>
          <p:nvPr/>
        </p:nvSpPr>
        <p:spPr>
          <a:xfrm>
            <a:off x="4785151" y="3661559"/>
            <a:ext cx="525780" cy="1981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655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43492" y="1656678"/>
            <a:ext cx="8808373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Please</a:t>
            </a:r>
            <a:r>
              <a:rPr lang="cs-CZ" dirty="0" smtClean="0"/>
              <a:t> </a:t>
            </a:r>
            <a:r>
              <a:rPr lang="cs-CZ" dirty="0" err="1" smtClean="0"/>
              <a:t>check</a:t>
            </a:r>
            <a:r>
              <a:rPr lang="cs-CZ" dirty="0" smtClean="0"/>
              <a:t> </a:t>
            </a:r>
            <a:r>
              <a:rPr lang="cs-CZ" dirty="0" err="1" smtClean="0"/>
              <a:t>once</a:t>
            </a:r>
            <a:r>
              <a:rPr lang="cs-CZ" dirty="0" smtClean="0"/>
              <a:t> </a:t>
            </a:r>
            <a:r>
              <a:rPr lang="cs-CZ" dirty="0" err="1" smtClean="0"/>
              <a:t>again</a:t>
            </a:r>
            <a:r>
              <a:rPr lang="cs-CZ" dirty="0" smtClean="0"/>
              <a:t>,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all</a:t>
            </a:r>
            <a:r>
              <a:rPr lang="cs-CZ" dirty="0" smtClean="0"/>
              <a:t> </a:t>
            </a:r>
            <a:r>
              <a:rPr lang="cs-CZ" dirty="0" err="1" smtClean="0"/>
              <a:t>legal</a:t>
            </a:r>
            <a:r>
              <a:rPr lang="cs-CZ" dirty="0" smtClean="0"/>
              <a:t> and </a:t>
            </a:r>
            <a:r>
              <a:rPr lang="cs-CZ" dirty="0" err="1" smtClean="0"/>
              <a:t>procedural</a:t>
            </a:r>
            <a:r>
              <a:rPr lang="cs-CZ" dirty="0" smtClean="0"/>
              <a:t> </a:t>
            </a:r>
            <a:r>
              <a:rPr lang="cs-CZ" dirty="0" err="1" smtClean="0"/>
              <a:t>conditions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safe</a:t>
            </a:r>
            <a:r>
              <a:rPr lang="cs-CZ" dirty="0" smtClean="0"/>
              <a:t> </a:t>
            </a:r>
            <a:r>
              <a:rPr lang="cs-CZ" dirty="0" err="1" smtClean="0"/>
              <a:t>flight</a:t>
            </a:r>
            <a:r>
              <a:rPr lang="cs-CZ" dirty="0" smtClean="0"/>
              <a:t> are met.</a:t>
            </a:r>
          </a:p>
          <a:p>
            <a:r>
              <a:rPr lang="cs-CZ" dirty="0" err="1" smtClean="0"/>
              <a:t>We‘re</a:t>
            </a:r>
            <a:r>
              <a:rPr lang="cs-CZ" dirty="0" smtClean="0"/>
              <a:t> </a:t>
            </a:r>
            <a:r>
              <a:rPr lang="cs-CZ" dirty="0" err="1" smtClean="0"/>
              <a:t>looking</a:t>
            </a:r>
            <a:r>
              <a:rPr lang="cs-CZ" dirty="0" smtClean="0"/>
              <a:t> forward to </a:t>
            </a:r>
            <a:r>
              <a:rPr lang="cs-CZ" dirty="0" err="1" smtClean="0"/>
              <a:t>see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stand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Václav Havel Airport Prague!</a:t>
            </a:r>
          </a:p>
          <a:p>
            <a:r>
              <a:rPr lang="cs-CZ" dirty="0" err="1" smtClean="0"/>
              <a:t>Have</a:t>
            </a:r>
            <a:r>
              <a:rPr lang="cs-CZ" dirty="0" smtClean="0"/>
              <a:t> a nice </a:t>
            </a:r>
            <a:r>
              <a:rPr lang="cs-CZ" dirty="0" err="1" smtClean="0"/>
              <a:t>flight</a:t>
            </a:r>
            <a:r>
              <a:rPr lang="cs-CZ" dirty="0" smtClean="0"/>
              <a:t>!</a:t>
            </a:r>
          </a:p>
          <a:p>
            <a:endParaRPr lang="cs-CZ" sz="1600" i="1" dirty="0" smtClean="0"/>
          </a:p>
        </p:txBody>
      </p:sp>
    </p:spTree>
    <p:extLst>
      <p:ext uri="{BB962C8B-B14F-4D97-AF65-F5344CB8AC3E}">
        <p14:creationId xmlns:p14="http://schemas.microsoft.com/office/powerpoint/2010/main" val="3173714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BB30C19255B6F40B4C43439A76B38E1" ma:contentTypeVersion="8" ma:contentTypeDescription="Vytvoří nový dokument" ma:contentTypeScope="" ma:versionID="f8091ae369c39cd46c97dd4bb1a09b38">
  <xsd:schema xmlns:xsd="http://www.w3.org/2001/XMLSchema" xmlns:xs="http://www.w3.org/2001/XMLSchema" xmlns:p="http://schemas.microsoft.com/office/2006/metadata/properties" xmlns:ns2="fb8cf9a0-f3b2-4672-801c-629eb575fe0b" targetNamespace="http://schemas.microsoft.com/office/2006/metadata/properties" ma:root="true" ma:fieldsID="13542ab86a9b0b1b58f5ea845d2efc45" ns2:_="">
    <xsd:import namespace="fb8cf9a0-f3b2-4672-801c-629eb575fe0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8cf9a0-f3b2-4672-801c-629eb575fe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6BF6E31-6FBA-4913-BEBC-B3B6FBCAB67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373B441-7DE0-4251-88AE-FB4BF306A595}">
  <ds:schemaRefs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fb8cf9a0-f3b2-4672-801c-629eb575fe0b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937FC66-24CD-4786-8EA0-505EDCD9D36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b8cf9a0-f3b2-4672-801c-629eb575fe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373</TotalTime>
  <Words>482</Words>
  <Application>Microsoft Office PowerPoint</Application>
  <PresentationFormat>Širokoúhlá obrazovka</PresentationFormat>
  <Paragraphs>47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Letiště Praha, a. 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KURÁŇ Vladimír</dc:creator>
  <cp:lastModifiedBy>HORÁK Lukáš</cp:lastModifiedBy>
  <cp:revision>34</cp:revision>
  <dcterms:created xsi:type="dcterms:W3CDTF">2021-05-19T10:31:06Z</dcterms:created>
  <dcterms:modified xsi:type="dcterms:W3CDTF">2021-09-07T12:27:17Z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0x010100CBB30C19255B6F40B4C43439A76B38E1</vt:lpwstr>
  </property>
</Properties>
</file>