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4" r:id="rId5"/>
  </p:sldMasterIdLst>
  <p:notesMasterIdLst>
    <p:notesMasterId r:id="rId28"/>
  </p:notesMasterIdLst>
  <p:sldIdLst>
    <p:sldId id="256" r:id="rId6"/>
    <p:sldId id="268" r:id="rId7"/>
    <p:sldId id="281" r:id="rId8"/>
    <p:sldId id="267" r:id="rId9"/>
    <p:sldId id="368" r:id="rId10"/>
    <p:sldId id="381" r:id="rId11"/>
    <p:sldId id="380" r:id="rId12"/>
    <p:sldId id="382" r:id="rId13"/>
    <p:sldId id="383" r:id="rId14"/>
    <p:sldId id="384" r:id="rId15"/>
    <p:sldId id="385" r:id="rId16"/>
    <p:sldId id="386" r:id="rId17"/>
    <p:sldId id="372" r:id="rId18"/>
    <p:sldId id="387" r:id="rId19"/>
    <p:sldId id="393" r:id="rId20"/>
    <p:sldId id="391" r:id="rId21"/>
    <p:sldId id="392" r:id="rId22"/>
    <p:sldId id="388" r:id="rId23"/>
    <p:sldId id="394" r:id="rId24"/>
    <p:sldId id="389" r:id="rId25"/>
    <p:sldId id="390" r:id="rId26"/>
    <p:sldId id="264" r:id="rId27"/>
  </p:sldIdLst>
  <p:sldSz cx="12192000" cy="6858000"/>
  <p:notesSz cx="6797675" cy="9926638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4365"/>
    <a:srgbClr val="0063AC"/>
    <a:srgbClr val="003869"/>
    <a:srgbClr val="0364A8"/>
    <a:srgbClr val="0065AD"/>
    <a:srgbClr val="41B3DA"/>
    <a:srgbClr val="3FB2DA"/>
    <a:srgbClr val="009BD7"/>
    <a:srgbClr val="92D050"/>
    <a:srgbClr val="FFC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165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70C50-A039-482A-BBAF-3CA9917F40DD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DE739-D912-4BFD-B856-82C94CD51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372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F57B5-1CDD-495D-8996-951DF7C67AD5}" type="slidenum">
              <a:rPr kumimoji="0" lang="cs-CZ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88774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380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252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643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693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575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485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75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66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271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03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895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072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890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607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294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34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128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170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058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408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square with black background&#10;&#10;Description automatically generated">
            <a:extLst>
              <a:ext uri="{FF2B5EF4-FFF2-40B4-BE49-F238E27FC236}">
                <a16:creationId xmlns:a16="http://schemas.microsoft.com/office/drawing/2014/main" id="{EF903CA5-783F-ED5F-A4C0-06478ED739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181351"/>
            <a:ext cx="12191999" cy="36766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9B926C-2266-FBA7-522F-431F9598B4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0958" y="3638931"/>
            <a:ext cx="4699762" cy="539877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3600" b="0" i="0">
                <a:solidFill>
                  <a:schemeClr val="bg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cs-CZ" noProof="0" dirty="0"/>
              <a:t>Název</a:t>
            </a:r>
            <a:r>
              <a:rPr lang="en-CZ" dirty="0"/>
              <a:t> prezentace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36159EA-6A9C-CA4A-7FEE-1403D5FD3D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4324159"/>
            <a:ext cx="4316413" cy="275273"/>
          </a:xfrm>
        </p:spPr>
        <p:txBody>
          <a:bodyPr anchor="ctr">
            <a:noAutofit/>
          </a:bodyPr>
          <a:lstStyle>
            <a:lvl1pPr marL="0" indent="0">
              <a:buNone/>
              <a:defRPr sz="2000" b="0" i="0" spc="100" baseline="0">
                <a:solidFill>
                  <a:schemeClr val="bg1">
                    <a:lumMod val="85000"/>
                  </a:schemeClr>
                </a:solidFill>
                <a:latin typeface="Neo Sans Pro LP Medium" panose="020B0504030504040204" pitchFamily="34" charset="0"/>
              </a:defRPr>
            </a:lvl1pPr>
          </a:lstStyle>
          <a:p>
            <a:pPr lvl="0"/>
            <a:r>
              <a:rPr lang="cs-CZ" noProof="0" dirty="0"/>
              <a:t>Doplňující</a:t>
            </a:r>
            <a:r>
              <a:rPr lang="en-GB" dirty="0"/>
              <a:t> text / Autor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4146976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c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D23A876-7C65-A88B-FB3C-E7A7F404A4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6000" y="1755648"/>
            <a:ext cx="10800000" cy="1581912"/>
          </a:xfrm>
        </p:spPr>
        <p:txBody>
          <a:bodyPr anchor="ctr">
            <a:normAutofit/>
          </a:bodyPr>
          <a:lstStyle>
            <a:lvl1pPr algn="ctr">
              <a:lnSpc>
                <a:spcPts val="4820"/>
              </a:lnSpc>
              <a:spcAft>
                <a:spcPts val="0"/>
              </a:spcAft>
              <a:defRPr sz="3600"/>
            </a:lvl1pPr>
          </a:lstStyle>
          <a:p>
            <a:pPr lvl="0"/>
            <a:r>
              <a:rPr lang="cs-CZ" noProof="0" dirty="0"/>
              <a:t>Ukázka obsáhlejšího citátu</a:t>
            </a:r>
            <a:br>
              <a:rPr lang="cs-CZ" noProof="0" dirty="0"/>
            </a:br>
            <a:r>
              <a:rPr lang="cs-CZ" noProof="0" dirty="0"/>
              <a:t>na dva řádky.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08E6DD-DB26-4F3B-E714-0BCFFD75FF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4133279"/>
            <a:ext cx="10800000" cy="447865"/>
          </a:xfrm>
        </p:spPr>
        <p:txBody>
          <a:bodyPr anchor="ctr"/>
          <a:lstStyle>
            <a:lvl2pPr algn="ctr">
              <a:defRPr/>
            </a:lvl2pPr>
          </a:lstStyle>
          <a:p>
            <a:pPr lvl="1"/>
            <a:r>
              <a:rPr lang="cs-CZ" noProof="0" dirty="0"/>
              <a:t>- Jméno a Příjmení</a:t>
            </a:r>
          </a:p>
        </p:txBody>
      </p:sp>
    </p:spTree>
    <p:extLst>
      <p:ext uri="{BB962C8B-B14F-4D97-AF65-F5344CB8AC3E}">
        <p14:creationId xmlns:p14="http://schemas.microsoft.com/office/powerpoint/2010/main" val="326058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0">
            <a:extLst>
              <a:ext uri="{FF2B5EF4-FFF2-40B4-BE49-F238E27FC236}">
                <a16:creationId xmlns:a16="http://schemas.microsoft.com/office/drawing/2014/main" id="{ADED2866-FD30-E55D-C541-F8F7B10C44E4}"/>
              </a:ext>
            </a:extLst>
          </p:cNvPr>
          <p:cNvSpPr/>
          <p:nvPr userDrawn="1"/>
        </p:nvSpPr>
        <p:spPr>
          <a:xfrm>
            <a:off x="696000" y="1527146"/>
            <a:ext cx="10800000" cy="4320000"/>
          </a:xfrm>
          <a:prstGeom prst="roundRect">
            <a:avLst>
              <a:gd name="adj" fmla="val 5412"/>
            </a:avLst>
          </a:prstGeom>
          <a:solidFill>
            <a:srgbClr val="D2D2D2">
              <a:alpha val="20000"/>
            </a:srgbClr>
          </a:solidFill>
          <a:ln/>
        </p:spPr>
        <p:txBody>
          <a:bodyPr/>
          <a:lstStyle/>
          <a:p>
            <a:endParaRPr lang="cs-CZ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ED3B4AC-C312-3530-5DD0-622A897D23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6" y="494094"/>
            <a:ext cx="10894800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 dirty="0"/>
              <a:t>NADPIS</a:t>
            </a:r>
            <a:endParaRPr lang="en-CZ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2F9559-6EF5-C3D4-3FA7-72997FF418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861177"/>
            <a:ext cx="10801350" cy="512763"/>
          </a:xfrm>
        </p:spPr>
        <p:txBody>
          <a:bodyPr anchor="ctr"/>
          <a:lstStyle>
            <a:lvl3pPr algn="ctr">
              <a:defRPr/>
            </a:lvl3pPr>
          </a:lstStyle>
          <a:p>
            <a:pPr lvl="2"/>
            <a:r>
              <a:rPr lang="cs-CZ" noProof="0" dirty="0" err="1"/>
              <a:t>Lorem</a:t>
            </a:r>
            <a:r>
              <a:rPr lang="cs-CZ" noProof="0" dirty="0"/>
              <a:t> </a:t>
            </a:r>
            <a:r>
              <a:rPr lang="cs-CZ" noProof="0" dirty="0" err="1"/>
              <a:t>ipsum</a:t>
            </a:r>
            <a:r>
              <a:rPr lang="cs-CZ" noProof="0" dirty="0"/>
              <a:t> </a:t>
            </a:r>
            <a:r>
              <a:rPr lang="cs-CZ" noProof="0" dirty="0" err="1"/>
              <a:t>dolor</a:t>
            </a:r>
            <a:r>
              <a:rPr lang="cs-CZ" noProof="0" dirty="0"/>
              <a:t> </a:t>
            </a:r>
            <a:r>
              <a:rPr lang="cs-CZ" noProof="0" dirty="0" err="1"/>
              <a:t>sit</a:t>
            </a:r>
            <a:r>
              <a:rPr lang="cs-CZ" noProof="0" dirty="0"/>
              <a:t> </a:t>
            </a:r>
            <a:r>
              <a:rPr lang="cs-CZ" noProof="0" dirty="0" err="1"/>
              <a:t>amet</a:t>
            </a:r>
            <a:r>
              <a:rPr lang="cs-CZ" noProof="0" dirty="0"/>
              <a:t>, </a:t>
            </a:r>
            <a:r>
              <a:rPr lang="cs-CZ" noProof="0" dirty="0" err="1"/>
              <a:t>consectetur</a:t>
            </a:r>
            <a:r>
              <a:rPr lang="cs-CZ" noProof="0" dirty="0"/>
              <a:t> </a:t>
            </a:r>
            <a:r>
              <a:rPr lang="cs-CZ" noProof="0" dirty="0" err="1"/>
              <a:t>adipiscing</a:t>
            </a:r>
            <a:r>
              <a:rPr lang="cs-CZ" noProof="0" dirty="0"/>
              <a:t> elit</a:t>
            </a:r>
          </a:p>
        </p:txBody>
      </p:sp>
    </p:spTree>
    <p:extLst>
      <p:ext uri="{BB962C8B-B14F-4D97-AF65-F5344CB8AC3E}">
        <p14:creationId xmlns:p14="http://schemas.microsoft.com/office/powerpoint/2010/main" val="1011819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_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2752E8-F4AB-D92C-5979-6EC351612A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6" y="494094"/>
            <a:ext cx="7206170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 dirty="0"/>
              <a:t>NADPIS</a:t>
            </a:r>
            <a:endParaRPr lang="en-CZ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B0B3C1D-8F54-3D2E-9C41-98632210E6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2376" y="2440750"/>
            <a:ext cx="7020000" cy="3780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633674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501B33-19C5-0BEE-5169-15619048ED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6" y="494094"/>
            <a:ext cx="10894800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 dirty="0"/>
              <a:t>NADPIS</a:t>
            </a:r>
            <a:endParaRPr lang="en-CZ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2EC811B-DB82-63D4-7F13-DF6A03220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861177"/>
            <a:ext cx="10801350" cy="512763"/>
          </a:xfrm>
        </p:spPr>
        <p:txBody>
          <a:bodyPr anchor="ctr"/>
          <a:lstStyle>
            <a:lvl3pPr algn="ctr">
              <a:defRPr/>
            </a:lvl3pPr>
          </a:lstStyle>
          <a:p>
            <a:pPr lvl="2"/>
            <a:r>
              <a:rPr lang="cs-CZ" noProof="0" dirty="0" err="1"/>
              <a:t>Lorem</a:t>
            </a:r>
            <a:r>
              <a:rPr lang="cs-CZ" noProof="0" dirty="0"/>
              <a:t> </a:t>
            </a:r>
            <a:r>
              <a:rPr lang="cs-CZ" noProof="0" dirty="0" err="1"/>
              <a:t>ipsum</a:t>
            </a:r>
            <a:r>
              <a:rPr lang="cs-CZ" noProof="0" dirty="0"/>
              <a:t> </a:t>
            </a:r>
            <a:r>
              <a:rPr lang="cs-CZ" noProof="0" dirty="0" err="1"/>
              <a:t>dolor</a:t>
            </a:r>
            <a:r>
              <a:rPr lang="cs-CZ" noProof="0" dirty="0"/>
              <a:t> </a:t>
            </a:r>
            <a:r>
              <a:rPr lang="cs-CZ" noProof="0" dirty="0" err="1"/>
              <a:t>sit</a:t>
            </a:r>
            <a:r>
              <a:rPr lang="cs-CZ" noProof="0" dirty="0"/>
              <a:t> </a:t>
            </a:r>
            <a:r>
              <a:rPr lang="cs-CZ" noProof="0" dirty="0" err="1"/>
              <a:t>amet</a:t>
            </a:r>
            <a:r>
              <a:rPr lang="cs-CZ" noProof="0" dirty="0"/>
              <a:t>, </a:t>
            </a:r>
            <a:r>
              <a:rPr lang="cs-CZ" noProof="0" dirty="0" err="1"/>
              <a:t>consectetur</a:t>
            </a:r>
            <a:r>
              <a:rPr lang="cs-CZ" noProof="0" dirty="0"/>
              <a:t> </a:t>
            </a:r>
            <a:r>
              <a:rPr lang="cs-CZ" noProof="0" dirty="0" err="1"/>
              <a:t>adipiscing</a:t>
            </a:r>
            <a:r>
              <a:rPr lang="cs-CZ" noProof="0" dirty="0"/>
              <a:t> elit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9785661D-9032-9BD2-92FC-608E0C8C6B73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595926" y="1522889"/>
            <a:ext cx="9000000" cy="4320000"/>
          </a:xfrm>
        </p:spPr>
        <p:txBody>
          <a:bodyPr/>
          <a:lstStyle/>
          <a:p>
            <a:r>
              <a:rPr lang="cs-CZ"/>
              <a:t>Kliknutím na ikonu přidáte graf.</a:t>
            </a:r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955702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ac-graf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2752E8-F4AB-D92C-5979-6EC351612A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6" y="494094"/>
            <a:ext cx="7206170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 dirty="0"/>
              <a:t>NADPIS</a:t>
            </a:r>
            <a:endParaRPr lang="en-CZ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54681E1A-65C0-BC91-4BE0-D6D9B01E9CB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371611" y="1673225"/>
            <a:ext cx="5760000" cy="4498975"/>
          </a:xfrm>
        </p:spPr>
        <p:txBody>
          <a:bodyPr/>
          <a:lstStyle/>
          <a:p>
            <a:r>
              <a:rPr lang="cs-CZ"/>
              <a:t>Kliknutím na ikonu přidáte graf.</a:t>
            </a:r>
            <a:endParaRPr lang="en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2460DC-9DBF-0524-5B1C-2F55AFB508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23313" y="1340438"/>
            <a:ext cx="3163887" cy="4498975"/>
          </a:xfrm>
        </p:spPr>
        <p:txBody>
          <a:bodyPr/>
          <a:lstStyle>
            <a:lvl3pPr>
              <a:defRPr/>
            </a:lvl3pPr>
          </a:lstStyle>
          <a:p>
            <a:pPr lvl="2"/>
            <a:r>
              <a:rPr lang="cs-CZ" dirty="0"/>
              <a:t>Sed </a:t>
            </a:r>
            <a:r>
              <a:rPr lang="cs-CZ" dirty="0" err="1"/>
              <a:t>convallis</a:t>
            </a:r>
            <a:r>
              <a:rPr lang="cs-CZ" dirty="0"/>
              <a:t> </a:t>
            </a:r>
            <a:r>
              <a:rPr lang="cs-CZ" dirty="0" err="1"/>
              <a:t>placerat</a:t>
            </a:r>
            <a:r>
              <a:rPr lang="cs-CZ" dirty="0"/>
              <a:t> </a:t>
            </a:r>
            <a:r>
              <a:rPr lang="cs-CZ" dirty="0" err="1"/>
              <a:t>efficitur</a:t>
            </a:r>
            <a:r>
              <a:rPr lang="cs-CZ" dirty="0"/>
              <a:t>. </a:t>
            </a:r>
            <a:r>
              <a:rPr lang="cs-CZ" dirty="0" err="1"/>
              <a:t>Duis</a:t>
            </a:r>
            <a:r>
              <a:rPr lang="cs-CZ" dirty="0"/>
              <a:t> </a:t>
            </a:r>
            <a:r>
              <a:rPr lang="cs-CZ" dirty="0" err="1"/>
              <a:t>posuere</a:t>
            </a:r>
            <a:r>
              <a:rPr lang="cs-CZ" dirty="0"/>
              <a:t> </a:t>
            </a:r>
            <a:r>
              <a:rPr lang="cs-CZ" dirty="0" err="1"/>
              <a:t>leo</a:t>
            </a:r>
            <a:r>
              <a:rPr lang="cs-CZ" dirty="0"/>
              <a:t> vitae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eleifend</a:t>
            </a:r>
            <a:r>
              <a:rPr lang="cs-CZ" dirty="0"/>
              <a:t>. Sed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noProof="0" dirty="0" err="1"/>
              <a:t>dictum</a:t>
            </a:r>
            <a:r>
              <a:rPr lang="cs-CZ" dirty="0"/>
              <a:t> ante. </a:t>
            </a:r>
            <a:r>
              <a:rPr lang="cs-CZ" dirty="0" err="1"/>
              <a:t>Suspendisse</a:t>
            </a:r>
            <a:r>
              <a:rPr lang="cs-CZ" dirty="0"/>
              <a:t> </a:t>
            </a:r>
            <a:r>
              <a:rPr lang="cs-CZ" dirty="0" err="1"/>
              <a:t>eget</a:t>
            </a:r>
            <a:r>
              <a:rPr lang="cs-CZ" dirty="0"/>
              <a:t> </a:t>
            </a:r>
            <a:r>
              <a:rPr lang="cs-CZ" dirty="0" err="1"/>
              <a:t>augue</a:t>
            </a:r>
            <a:r>
              <a:rPr lang="cs-CZ" dirty="0"/>
              <a:t> in </a:t>
            </a:r>
            <a:r>
              <a:rPr lang="cs-CZ" dirty="0" err="1"/>
              <a:t>felis</a:t>
            </a:r>
            <a:r>
              <a:rPr lang="cs-CZ" dirty="0"/>
              <a:t> </a:t>
            </a:r>
            <a:r>
              <a:rPr lang="cs-CZ" dirty="0" err="1"/>
              <a:t>feugiat</a:t>
            </a:r>
            <a:r>
              <a:rPr lang="cs-CZ" dirty="0"/>
              <a:t> </a:t>
            </a:r>
            <a:r>
              <a:rPr lang="cs-CZ" dirty="0" err="1"/>
              <a:t>dictum</a:t>
            </a:r>
            <a:r>
              <a:rPr lang="cs-CZ" dirty="0"/>
              <a:t>. </a:t>
            </a:r>
            <a:r>
              <a:rPr lang="cs-CZ" dirty="0" err="1"/>
              <a:t>Nulla</a:t>
            </a:r>
            <a:r>
              <a:rPr lang="cs-CZ" dirty="0"/>
              <a:t> dui </a:t>
            </a:r>
            <a:r>
              <a:rPr lang="cs-CZ" dirty="0" err="1"/>
              <a:t>nisi</a:t>
            </a:r>
            <a:r>
              <a:rPr lang="cs-CZ" dirty="0"/>
              <a:t>, </a:t>
            </a:r>
            <a:r>
              <a:rPr lang="cs-CZ" dirty="0" err="1"/>
              <a:t>suscipit</a:t>
            </a:r>
            <a:r>
              <a:rPr lang="cs-CZ" dirty="0"/>
              <a:t> </a:t>
            </a:r>
            <a:r>
              <a:rPr lang="cs-CZ" dirty="0" err="1"/>
              <a:t>suscipit</a:t>
            </a:r>
            <a:r>
              <a:rPr lang="cs-CZ" dirty="0"/>
              <a:t> </a:t>
            </a:r>
            <a:r>
              <a:rPr lang="cs-CZ" dirty="0" err="1"/>
              <a:t>varius</a:t>
            </a:r>
            <a:r>
              <a:rPr lang="cs-CZ" dirty="0"/>
              <a:t> et,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ac</a:t>
            </a:r>
            <a:r>
              <a:rPr lang="cs-CZ" dirty="0"/>
              <a:t> </a:t>
            </a:r>
            <a:r>
              <a:rPr lang="cs-CZ" noProof="0" dirty="0" err="1"/>
              <a:t>nisl</a:t>
            </a:r>
            <a:r>
              <a:rPr lang="cs-CZ" dirty="0"/>
              <a:t>. Vestibulum et </a:t>
            </a:r>
            <a:r>
              <a:rPr lang="cs-CZ" dirty="0" err="1"/>
              <a:t>dictum</a:t>
            </a:r>
            <a:r>
              <a:rPr lang="cs-CZ" dirty="0"/>
              <a:t> </a:t>
            </a:r>
            <a:r>
              <a:rPr lang="cs-CZ" dirty="0" err="1"/>
              <a:t>lacus</a:t>
            </a:r>
            <a:r>
              <a:rPr lang="cs-CZ" dirty="0"/>
              <a:t>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BBE064B-2273-B3E0-9949-C54FD96FC3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23313" y="578690"/>
            <a:ext cx="3163887" cy="558769"/>
          </a:xfrm>
        </p:spPr>
        <p:txBody>
          <a:bodyPr anchor="ctr">
            <a:normAutofit/>
          </a:bodyPr>
          <a:lstStyle>
            <a:lvl3pPr>
              <a:defRPr sz="1800">
                <a:latin typeface="Neo Sans Pro LP" panose="020B0504030504040204" pitchFamily="34" charset="0"/>
              </a:defRPr>
            </a:lvl3pPr>
          </a:lstStyle>
          <a:p>
            <a:pPr lvl="2"/>
            <a:r>
              <a:rPr lang="cs-CZ" noProof="0" dirty="0"/>
              <a:t>Popis k datům</a:t>
            </a:r>
          </a:p>
        </p:txBody>
      </p:sp>
    </p:spTree>
    <p:extLst>
      <p:ext uri="{BB962C8B-B14F-4D97-AF65-F5344CB8AC3E}">
        <p14:creationId xmlns:p14="http://schemas.microsoft.com/office/powerpoint/2010/main" val="1261644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_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1D32A0B-0949-3773-B0C2-B49FB1B517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6" y="494094"/>
            <a:ext cx="10894800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 dirty="0"/>
              <a:t>NADPIS</a:t>
            </a:r>
            <a:endParaRPr lang="en-CZ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72143B9-71B3-2DC3-533A-D0602E7D34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4455502"/>
            <a:ext cx="2339238" cy="1500173"/>
          </a:xfrm>
        </p:spPr>
        <p:txBody>
          <a:bodyPr/>
          <a:lstStyle>
            <a:lvl2pPr algn="ctr">
              <a:spcAft>
                <a:spcPts val="300"/>
              </a:spcAft>
              <a:defRPr/>
            </a:lvl2pPr>
            <a:lvl3pPr algn="ctr">
              <a:lnSpc>
                <a:spcPts val="2460"/>
              </a:lnSpc>
              <a:defRPr/>
            </a:lvl3pPr>
          </a:lstStyle>
          <a:p>
            <a:pPr lvl="1"/>
            <a:r>
              <a:rPr lang="cs-CZ" noProof="0" dirty="0"/>
              <a:t>Nadpis odstavce</a:t>
            </a:r>
          </a:p>
          <a:p>
            <a:pPr lvl="2"/>
            <a:r>
              <a:rPr lang="cs-CZ" noProof="0" dirty="0" err="1"/>
              <a:t>Lorem</a:t>
            </a:r>
            <a:r>
              <a:rPr lang="cs-CZ" noProof="0" dirty="0"/>
              <a:t> </a:t>
            </a:r>
            <a:r>
              <a:rPr lang="cs-CZ" noProof="0" dirty="0" err="1"/>
              <a:t>ipsum</a:t>
            </a:r>
            <a:r>
              <a:rPr lang="cs-CZ" noProof="0" dirty="0"/>
              <a:t> </a:t>
            </a:r>
            <a:r>
              <a:rPr lang="cs-CZ" noProof="0" dirty="0" err="1"/>
              <a:t>dolor</a:t>
            </a:r>
            <a:r>
              <a:rPr lang="cs-CZ" noProof="0" dirty="0"/>
              <a:t> </a:t>
            </a:r>
            <a:r>
              <a:rPr lang="cs-CZ" noProof="0" dirty="0" err="1"/>
              <a:t>sit</a:t>
            </a:r>
            <a:r>
              <a:rPr lang="cs-CZ" noProof="0" dirty="0"/>
              <a:t> </a:t>
            </a:r>
            <a:r>
              <a:rPr lang="cs-CZ" noProof="0" dirty="0" err="1"/>
              <a:t>amet</a:t>
            </a:r>
            <a:r>
              <a:rPr lang="cs-CZ" noProof="0" dirty="0"/>
              <a:t>, </a:t>
            </a:r>
            <a:r>
              <a:rPr lang="cs-CZ" noProof="0" dirty="0" err="1"/>
              <a:t>consectetur</a:t>
            </a:r>
            <a:r>
              <a:rPr lang="cs-CZ" noProof="0" dirty="0"/>
              <a:t> </a:t>
            </a:r>
            <a:r>
              <a:rPr lang="cs-CZ" noProof="0" dirty="0" err="1"/>
              <a:t>adipiscing</a:t>
            </a:r>
            <a:r>
              <a:rPr lang="cs-CZ" noProof="0" dirty="0"/>
              <a:t> elit. 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EB84EA7-9CCA-EDDA-4832-8E407EA893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20123" y="4455502"/>
            <a:ext cx="2339238" cy="1500173"/>
          </a:xfrm>
        </p:spPr>
        <p:txBody>
          <a:bodyPr/>
          <a:lstStyle>
            <a:lvl2pPr algn="ctr">
              <a:spcAft>
                <a:spcPts val="300"/>
              </a:spcAft>
              <a:defRPr/>
            </a:lvl2pPr>
            <a:lvl3pPr algn="ctr">
              <a:lnSpc>
                <a:spcPts val="2460"/>
              </a:lnSpc>
              <a:defRPr/>
            </a:lvl3pPr>
          </a:lstStyle>
          <a:p>
            <a:pPr lvl="1"/>
            <a:r>
              <a:rPr lang="cs-CZ" noProof="0" dirty="0"/>
              <a:t>Nadpis odstavce</a:t>
            </a:r>
          </a:p>
          <a:p>
            <a:pPr lvl="2"/>
            <a:r>
              <a:rPr lang="cs-CZ" noProof="0" dirty="0" err="1"/>
              <a:t>Lorem</a:t>
            </a:r>
            <a:r>
              <a:rPr lang="cs-CZ" noProof="0" dirty="0"/>
              <a:t> </a:t>
            </a:r>
            <a:r>
              <a:rPr lang="cs-CZ" noProof="0" dirty="0" err="1"/>
              <a:t>ipsum</a:t>
            </a:r>
            <a:r>
              <a:rPr lang="cs-CZ" noProof="0" dirty="0"/>
              <a:t> </a:t>
            </a:r>
            <a:r>
              <a:rPr lang="cs-CZ" noProof="0" dirty="0" err="1"/>
              <a:t>dolor</a:t>
            </a:r>
            <a:r>
              <a:rPr lang="cs-CZ" noProof="0" dirty="0"/>
              <a:t> </a:t>
            </a:r>
            <a:r>
              <a:rPr lang="cs-CZ" noProof="0" dirty="0" err="1"/>
              <a:t>sit</a:t>
            </a:r>
            <a:r>
              <a:rPr lang="cs-CZ" noProof="0" dirty="0"/>
              <a:t> </a:t>
            </a:r>
            <a:r>
              <a:rPr lang="cs-CZ" noProof="0" dirty="0" err="1"/>
              <a:t>amet</a:t>
            </a:r>
            <a:r>
              <a:rPr lang="cs-CZ" noProof="0" dirty="0"/>
              <a:t>, </a:t>
            </a:r>
            <a:r>
              <a:rPr lang="cs-CZ" noProof="0" dirty="0" err="1"/>
              <a:t>consectetur</a:t>
            </a:r>
            <a:r>
              <a:rPr lang="cs-CZ" noProof="0" dirty="0"/>
              <a:t> </a:t>
            </a:r>
            <a:r>
              <a:rPr lang="cs-CZ" noProof="0" dirty="0" err="1"/>
              <a:t>adipiscing</a:t>
            </a:r>
            <a:r>
              <a:rPr lang="cs-CZ" noProof="0" dirty="0"/>
              <a:t> elit. 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2FC8760-3EE9-3703-595B-885EFE33C3B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1720" y="4455502"/>
            <a:ext cx="2339238" cy="1500173"/>
          </a:xfrm>
        </p:spPr>
        <p:txBody>
          <a:bodyPr/>
          <a:lstStyle>
            <a:lvl2pPr algn="ctr">
              <a:spcAft>
                <a:spcPts val="300"/>
              </a:spcAft>
              <a:defRPr/>
            </a:lvl2pPr>
            <a:lvl3pPr algn="ctr">
              <a:lnSpc>
                <a:spcPts val="2460"/>
              </a:lnSpc>
              <a:defRPr/>
            </a:lvl3pPr>
          </a:lstStyle>
          <a:p>
            <a:pPr lvl="1"/>
            <a:r>
              <a:rPr lang="cs-CZ" noProof="0" dirty="0"/>
              <a:t>Nadpis odstavce</a:t>
            </a:r>
          </a:p>
          <a:p>
            <a:pPr lvl="2"/>
            <a:r>
              <a:rPr lang="cs-CZ" noProof="0" dirty="0" err="1"/>
              <a:t>Lorem</a:t>
            </a:r>
            <a:r>
              <a:rPr lang="cs-CZ" noProof="0" dirty="0"/>
              <a:t> </a:t>
            </a:r>
            <a:r>
              <a:rPr lang="cs-CZ" noProof="0" dirty="0" err="1"/>
              <a:t>ipsum</a:t>
            </a:r>
            <a:r>
              <a:rPr lang="cs-CZ" noProof="0" dirty="0"/>
              <a:t> </a:t>
            </a:r>
            <a:r>
              <a:rPr lang="cs-CZ" noProof="0" dirty="0" err="1"/>
              <a:t>dolor</a:t>
            </a:r>
            <a:r>
              <a:rPr lang="cs-CZ" noProof="0" dirty="0"/>
              <a:t> </a:t>
            </a:r>
            <a:r>
              <a:rPr lang="cs-CZ" noProof="0" dirty="0" err="1"/>
              <a:t>sit</a:t>
            </a:r>
            <a:r>
              <a:rPr lang="cs-CZ" noProof="0" dirty="0"/>
              <a:t> </a:t>
            </a:r>
            <a:r>
              <a:rPr lang="cs-CZ" noProof="0" dirty="0" err="1"/>
              <a:t>amet</a:t>
            </a:r>
            <a:r>
              <a:rPr lang="cs-CZ" noProof="0" dirty="0"/>
              <a:t>, </a:t>
            </a:r>
            <a:r>
              <a:rPr lang="cs-CZ" noProof="0" dirty="0" err="1"/>
              <a:t>consectetur</a:t>
            </a:r>
            <a:r>
              <a:rPr lang="cs-CZ" noProof="0" dirty="0"/>
              <a:t> </a:t>
            </a:r>
            <a:r>
              <a:rPr lang="cs-CZ" noProof="0" dirty="0" err="1"/>
              <a:t>adipiscing</a:t>
            </a:r>
            <a:r>
              <a:rPr lang="cs-CZ" noProof="0" dirty="0"/>
              <a:t> elit.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1478EC88-7F7D-F5D9-0072-9678EBC83E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8928" y="4455502"/>
            <a:ext cx="2339238" cy="1500173"/>
          </a:xfrm>
        </p:spPr>
        <p:txBody>
          <a:bodyPr/>
          <a:lstStyle>
            <a:lvl2pPr algn="ctr">
              <a:spcAft>
                <a:spcPts val="300"/>
              </a:spcAft>
              <a:defRPr/>
            </a:lvl2pPr>
            <a:lvl3pPr algn="ctr">
              <a:lnSpc>
                <a:spcPts val="2460"/>
              </a:lnSpc>
              <a:defRPr/>
            </a:lvl3pPr>
          </a:lstStyle>
          <a:p>
            <a:pPr lvl="1"/>
            <a:r>
              <a:rPr lang="cs-CZ" noProof="0" dirty="0"/>
              <a:t>Nadpis odstavce</a:t>
            </a:r>
          </a:p>
          <a:p>
            <a:pPr lvl="2"/>
            <a:r>
              <a:rPr lang="cs-CZ" noProof="0" dirty="0" err="1"/>
              <a:t>Lorem</a:t>
            </a:r>
            <a:r>
              <a:rPr lang="cs-CZ" noProof="0" dirty="0"/>
              <a:t> </a:t>
            </a:r>
            <a:r>
              <a:rPr lang="cs-CZ" noProof="0" dirty="0" err="1"/>
              <a:t>ipsum</a:t>
            </a:r>
            <a:r>
              <a:rPr lang="cs-CZ" noProof="0" dirty="0"/>
              <a:t> </a:t>
            </a:r>
            <a:r>
              <a:rPr lang="cs-CZ" noProof="0" dirty="0" err="1"/>
              <a:t>dolor</a:t>
            </a:r>
            <a:r>
              <a:rPr lang="cs-CZ" noProof="0" dirty="0"/>
              <a:t> </a:t>
            </a:r>
            <a:r>
              <a:rPr lang="cs-CZ" noProof="0" dirty="0" err="1"/>
              <a:t>sit</a:t>
            </a:r>
            <a:r>
              <a:rPr lang="cs-CZ" noProof="0" dirty="0"/>
              <a:t> </a:t>
            </a:r>
            <a:r>
              <a:rPr lang="cs-CZ" noProof="0" dirty="0" err="1"/>
              <a:t>amet</a:t>
            </a:r>
            <a:r>
              <a:rPr lang="cs-CZ" noProof="0" dirty="0"/>
              <a:t>, </a:t>
            </a:r>
            <a:r>
              <a:rPr lang="cs-CZ" noProof="0" dirty="0" err="1"/>
              <a:t>consectetur</a:t>
            </a:r>
            <a:r>
              <a:rPr lang="cs-CZ" noProof="0" dirty="0"/>
              <a:t> </a:t>
            </a:r>
            <a:r>
              <a:rPr lang="cs-CZ" noProof="0" dirty="0" err="1"/>
              <a:t>adipiscing</a:t>
            </a:r>
            <a:r>
              <a:rPr lang="cs-CZ" noProof="0" dirty="0"/>
              <a:t> elit.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A4948AD-D9F6-53EA-35BE-34BFD761632C}"/>
              </a:ext>
            </a:extLst>
          </p:cNvPr>
          <p:cNvGrpSpPr/>
          <p:nvPr userDrawn="1"/>
        </p:nvGrpSpPr>
        <p:grpSpPr>
          <a:xfrm>
            <a:off x="1692907" y="3101438"/>
            <a:ext cx="8801640" cy="1112920"/>
            <a:chOff x="1692907" y="2945990"/>
            <a:chExt cx="8801640" cy="1112920"/>
          </a:xfrm>
          <a:solidFill>
            <a:srgbClr val="009BD7"/>
          </a:solidFill>
        </p:grpSpPr>
        <p:sp>
          <p:nvSpPr>
            <p:cNvPr id="29" name="Google Shape;120;p16">
              <a:extLst>
                <a:ext uri="{FF2B5EF4-FFF2-40B4-BE49-F238E27FC236}">
                  <a16:creationId xmlns:a16="http://schemas.microsoft.com/office/drawing/2014/main" id="{D2967292-8133-156F-9F26-563C065AE47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92907" y="3806910"/>
              <a:ext cx="252000" cy="252000"/>
            </a:xfrm>
            <a:prstGeom prst="ellipse">
              <a:avLst/>
            </a:prstGeom>
            <a:grpFill/>
            <a:ln>
              <a:solidFill>
                <a:srgbClr val="009BD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0;p16">
              <a:extLst>
                <a:ext uri="{FF2B5EF4-FFF2-40B4-BE49-F238E27FC236}">
                  <a16:creationId xmlns:a16="http://schemas.microsoft.com/office/drawing/2014/main" id="{CAA36248-8AD8-15B4-A8AA-C57A0EA09E9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64123" y="3806910"/>
              <a:ext cx="252000" cy="252000"/>
            </a:xfrm>
            <a:prstGeom prst="ellipse">
              <a:avLst/>
            </a:prstGeom>
            <a:grpFill/>
            <a:ln>
              <a:solidFill>
                <a:srgbClr val="009BD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0;p16">
              <a:extLst>
                <a:ext uri="{FF2B5EF4-FFF2-40B4-BE49-F238E27FC236}">
                  <a16:creationId xmlns:a16="http://schemas.microsoft.com/office/drawing/2014/main" id="{3D83429F-9A81-B609-0012-F27140AD82A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5339" y="3806910"/>
              <a:ext cx="252000" cy="252000"/>
            </a:xfrm>
            <a:prstGeom prst="ellipse">
              <a:avLst/>
            </a:prstGeom>
            <a:grpFill/>
            <a:ln>
              <a:solidFill>
                <a:srgbClr val="009BD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0;p16">
              <a:extLst>
                <a:ext uri="{FF2B5EF4-FFF2-40B4-BE49-F238E27FC236}">
                  <a16:creationId xmlns:a16="http://schemas.microsoft.com/office/drawing/2014/main" id="{D5F68145-9E1B-CD41-393C-BED31AFD7CC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242547" y="3806910"/>
              <a:ext cx="252000" cy="252000"/>
            </a:xfrm>
            <a:prstGeom prst="ellipse">
              <a:avLst/>
            </a:prstGeom>
            <a:grpFill/>
            <a:ln>
              <a:solidFill>
                <a:srgbClr val="009BD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7" name="Google Shape;94;p16">
              <a:extLst>
                <a:ext uri="{FF2B5EF4-FFF2-40B4-BE49-F238E27FC236}">
                  <a16:creationId xmlns:a16="http://schemas.microsoft.com/office/drawing/2014/main" id="{B05FDE68-4E75-F5C1-C8DC-3220685787B6}"/>
                </a:ext>
              </a:extLst>
            </p:cNvPr>
            <p:cNvCxnSpPr/>
            <p:nvPr userDrawn="1"/>
          </p:nvCxnSpPr>
          <p:spPr>
            <a:xfrm>
              <a:off x="1828413" y="3918845"/>
              <a:ext cx="8568315" cy="0"/>
            </a:xfrm>
            <a:prstGeom prst="straightConnector1">
              <a:avLst/>
            </a:prstGeom>
            <a:grpFill/>
            <a:ln w="38100" cap="rnd">
              <a:solidFill>
                <a:srgbClr val="009BD7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oogle Shape;94;p16">
              <a:extLst>
                <a:ext uri="{FF2B5EF4-FFF2-40B4-BE49-F238E27FC236}">
                  <a16:creationId xmlns:a16="http://schemas.microsoft.com/office/drawing/2014/main" id="{55E4E66E-E684-A61E-2631-DFC1B4848BC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819656" y="2960442"/>
              <a:ext cx="0" cy="981612"/>
            </a:xfrm>
            <a:prstGeom prst="straightConnector1">
              <a:avLst/>
            </a:prstGeom>
            <a:grpFill/>
            <a:ln w="38100" cap="rnd">
              <a:solidFill>
                <a:srgbClr val="009BD7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oogle Shape;94;p16">
              <a:extLst>
                <a:ext uri="{FF2B5EF4-FFF2-40B4-BE49-F238E27FC236}">
                  <a16:creationId xmlns:a16="http://schemas.microsoft.com/office/drawing/2014/main" id="{4F69F02D-6E36-5FF3-1A60-C3B179BDE8C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688300" y="2945990"/>
              <a:ext cx="0" cy="981612"/>
            </a:xfrm>
            <a:prstGeom prst="straightConnector1">
              <a:avLst/>
            </a:prstGeom>
            <a:grpFill/>
            <a:ln w="38100" cap="rnd">
              <a:solidFill>
                <a:srgbClr val="009BD7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oogle Shape;94;p16">
              <a:extLst>
                <a:ext uri="{FF2B5EF4-FFF2-40B4-BE49-F238E27FC236}">
                  <a16:creationId xmlns:a16="http://schemas.microsoft.com/office/drawing/2014/main" id="{6F36AAF1-51DE-D7A3-72FF-1B6CA2A8919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556737" y="2945990"/>
              <a:ext cx="0" cy="981612"/>
            </a:xfrm>
            <a:prstGeom prst="straightConnector1">
              <a:avLst/>
            </a:prstGeom>
            <a:grpFill/>
            <a:ln w="38100" cap="rnd">
              <a:solidFill>
                <a:srgbClr val="009BD7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oogle Shape;94;p16">
              <a:extLst>
                <a:ext uri="{FF2B5EF4-FFF2-40B4-BE49-F238E27FC236}">
                  <a16:creationId xmlns:a16="http://schemas.microsoft.com/office/drawing/2014/main" id="{516C67A4-7134-8C5E-A610-85BE48A1242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0360925" y="2951685"/>
              <a:ext cx="0" cy="981612"/>
            </a:xfrm>
            <a:prstGeom prst="straightConnector1">
              <a:avLst/>
            </a:prstGeom>
            <a:grpFill/>
            <a:ln w="38100" cap="rnd">
              <a:solidFill>
                <a:srgbClr val="009BD7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8072C2B0-E925-20F3-6A52-B938180F5235}"/>
              </a:ext>
            </a:extLst>
          </p:cNvPr>
          <p:cNvSpPr/>
          <p:nvPr userDrawn="1"/>
        </p:nvSpPr>
        <p:spPr>
          <a:xfrm>
            <a:off x="912177" y="1484210"/>
            <a:ext cx="1800000" cy="1800000"/>
          </a:xfrm>
          <a:prstGeom prst="ellipse">
            <a:avLst/>
          </a:prstGeom>
          <a:solidFill>
            <a:srgbClr val="006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B665D080-5D73-A403-D5E6-8B867E5D054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169600" y="1725397"/>
            <a:ext cx="1317625" cy="1317625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1E0ECA1-6A9F-3318-3CBA-95937D0D2F1D}"/>
              </a:ext>
            </a:extLst>
          </p:cNvPr>
          <p:cNvSpPr/>
          <p:nvPr userDrawn="1"/>
        </p:nvSpPr>
        <p:spPr>
          <a:xfrm>
            <a:off x="3783393" y="1484210"/>
            <a:ext cx="1800000" cy="1800000"/>
          </a:xfrm>
          <a:prstGeom prst="ellipse">
            <a:avLst/>
          </a:prstGeom>
          <a:solidFill>
            <a:srgbClr val="006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48" name="Picture Placeholder 44">
            <a:extLst>
              <a:ext uri="{FF2B5EF4-FFF2-40B4-BE49-F238E27FC236}">
                <a16:creationId xmlns:a16="http://schemas.microsoft.com/office/drawing/2014/main" id="{AFF2F4AB-963D-AB9B-01CE-A432222EE21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40816" y="1725397"/>
            <a:ext cx="1317625" cy="1317625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2D663E9-DF43-7BF4-388D-8ECB3803E0D0}"/>
              </a:ext>
            </a:extLst>
          </p:cNvPr>
          <p:cNvSpPr/>
          <p:nvPr userDrawn="1"/>
        </p:nvSpPr>
        <p:spPr>
          <a:xfrm>
            <a:off x="6654609" y="1484210"/>
            <a:ext cx="1800000" cy="1800000"/>
          </a:xfrm>
          <a:prstGeom prst="ellipse">
            <a:avLst/>
          </a:prstGeom>
          <a:solidFill>
            <a:srgbClr val="006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50" name="Picture Placeholder 44">
            <a:extLst>
              <a:ext uri="{FF2B5EF4-FFF2-40B4-BE49-F238E27FC236}">
                <a16:creationId xmlns:a16="http://schemas.microsoft.com/office/drawing/2014/main" id="{073902A4-31D4-5A17-7651-7ABE31A398F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12032" y="1725397"/>
            <a:ext cx="1317625" cy="1317625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983269F-DF1C-9DC2-C0CB-9EE92F76F799}"/>
              </a:ext>
            </a:extLst>
          </p:cNvPr>
          <p:cNvSpPr/>
          <p:nvPr userDrawn="1"/>
        </p:nvSpPr>
        <p:spPr>
          <a:xfrm>
            <a:off x="9443529" y="1484210"/>
            <a:ext cx="1800000" cy="1800000"/>
          </a:xfrm>
          <a:prstGeom prst="ellipse">
            <a:avLst/>
          </a:prstGeom>
          <a:solidFill>
            <a:srgbClr val="006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52" name="Picture Placeholder 44">
            <a:extLst>
              <a:ext uri="{FF2B5EF4-FFF2-40B4-BE49-F238E27FC236}">
                <a16:creationId xmlns:a16="http://schemas.microsoft.com/office/drawing/2014/main" id="{784577B6-AC70-0D69-F168-F1EE66CC9F5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700952" y="1725397"/>
            <a:ext cx="1317625" cy="1317625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766858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hts_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14;p18">
            <a:extLst>
              <a:ext uri="{FF2B5EF4-FFF2-40B4-BE49-F238E27FC236}">
                <a16:creationId xmlns:a16="http://schemas.microsoft.com/office/drawing/2014/main" id="{A3118DF7-4852-FD2B-26B2-2D3283A5654E}"/>
              </a:ext>
            </a:extLst>
          </p:cNvPr>
          <p:cNvSpPr/>
          <p:nvPr/>
        </p:nvSpPr>
        <p:spPr>
          <a:xfrm>
            <a:off x="731599" y="1924376"/>
            <a:ext cx="5364488" cy="655507"/>
          </a:xfrm>
          <a:prstGeom prst="roundRect">
            <a:avLst>
              <a:gd name="adj" fmla="val 18407"/>
            </a:avLst>
          </a:prstGeom>
          <a:solidFill>
            <a:srgbClr val="0066AD"/>
          </a:solidFill>
          <a:ln>
            <a:noFill/>
          </a:ln>
        </p:spPr>
        <p:txBody>
          <a:bodyPr spcFirstLastPara="1" wrap="square" lIns="6400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FFFF"/>
              </a:solidFill>
              <a:latin typeface="Neo Sans Pro Medium" panose="020B0704030504040204" pitchFamily="34" charset="0"/>
            </a:endParaRPr>
          </a:p>
        </p:txBody>
      </p:sp>
      <p:sp>
        <p:nvSpPr>
          <p:cNvPr id="10" name="Google Shape;216;p18">
            <a:extLst>
              <a:ext uri="{FF2B5EF4-FFF2-40B4-BE49-F238E27FC236}">
                <a16:creationId xmlns:a16="http://schemas.microsoft.com/office/drawing/2014/main" id="{4A980CF6-908C-45B7-BBDB-B4F1A221B314}"/>
              </a:ext>
            </a:extLst>
          </p:cNvPr>
          <p:cNvSpPr/>
          <p:nvPr/>
        </p:nvSpPr>
        <p:spPr>
          <a:xfrm>
            <a:off x="819533" y="1987929"/>
            <a:ext cx="528406" cy="52840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18;p18">
            <a:extLst>
              <a:ext uri="{FF2B5EF4-FFF2-40B4-BE49-F238E27FC236}">
                <a16:creationId xmlns:a16="http://schemas.microsoft.com/office/drawing/2014/main" id="{DD01FA41-551F-08BE-E834-A5335FFE8080}"/>
              </a:ext>
            </a:extLst>
          </p:cNvPr>
          <p:cNvSpPr/>
          <p:nvPr/>
        </p:nvSpPr>
        <p:spPr>
          <a:xfrm>
            <a:off x="731603" y="4892701"/>
            <a:ext cx="5364488" cy="655507"/>
          </a:xfrm>
          <a:prstGeom prst="roundRect">
            <a:avLst>
              <a:gd name="adj" fmla="val 1735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6400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cs-CZ" sz="1600" dirty="0">
              <a:solidFill>
                <a:srgbClr val="FFFFFF"/>
              </a:solidFill>
              <a:latin typeface="Neo Sans Pro Medium" panose="020B0704030504040204" pitchFamily="34" charset="0"/>
            </a:endParaRPr>
          </a:p>
        </p:txBody>
      </p:sp>
      <p:sp>
        <p:nvSpPr>
          <p:cNvPr id="14" name="Google Shape;220;p18">
            <a:extLst>
              <a:ext uri="{FF2B5EF4-FFF2-40B4-BE49-F238E27FC236}">
                <a16:creationId xmlns:a16="http://schemas.microsoft.com/office/drawing/2014/main" id="{F6CE1CD6-37FA-5C2B-EA18-BA334B38C773}"/>
              </a:ext>
            </a:extLst>
          </p:cNvPr>
          <p:cNvSpPr/>
          <p:nvPr/>
        </p:nvSpPr>
        <p:spPr>
          <a:xfrm>
            <a:off x="819533" y="4956268"/>
            <a:ext cx="528406" cy="52840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22;p18">
            <a:extLst>
              <a:ext uri="{FF2B5EF4-FFF2-40B4-BE49-F238E27FC236}">
                <a16:creationId xmlns:a16="http://schemas.microsoft.com/office/drawing/2014/main" id="{D961EE36-C284-F9BB-C1A2-FC6E60379BB3}"/>
              </a:ext>
            </a:extLst>
          </p:cNvPr>
          <p:cNvSpPr/>
          <p:nvPr/>
        </p:nvSpPr>
        <p:spPr>
          <a:xfrm>
            <a:off x="6095965" y="1924376"/>
            <a:ext cx="5364488" cy="655507"/>
          </a:xfrm>
          <a:prstGeom prst="roundRect">
            <a:avLst>
              <a:gd name="adj" fmla="val 16301"/>
            </a:avLst>
          </a:prstGeom>
          <a:solidFill>
            <a:srgbClr val="009BD7"/>
          </a:solidFill>
          <a:ln>
            <a:noFill/>
          </a:ln>
        </p:spPr>
        <p:txBody>
          <a:bodyPr spcFirstLastPara="1" wrap="square" lIns="91425" tIns="91425" rIns="5486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cs-CZ" sz="1600" dirty="0">
              <a:solidFill>
                <a:srgbClr val="FFFFFF"/>
              </a:solidFill>
              <a:latin typeface="Neo Sans Pro Medium" panose="020B0704030504040204" pitchFamily="34" charset="0"/>
            </a:endParaRPr>
          </a:p>
        </p:txBody>
      </p:sp>
      <p:sp>
        <p:nvSpPr>
          <p:cNvPr id="18" name="Google Shape;224;p18">
            <a:extLst>
              <a:ext uri="{FF2B5EF4-FFF2-40B4-BE49-F238E27FC236}">
                <a16:creationId xmlns:a16="http://schemas.microsoft.com/office/drawing/2014/main" id="{DACADEDB-9B97-8B25-0EA8-AE81A8964EE6}"/>
              </a:ext>
            </a:extLst>
          </p:cNvPr>
          <p:cNvSpPr/>
          <p:nvPr/>
        </p:nvSpPr>
        <p:spPr>
          <a:xfrm>
            <a:off x="10843974" y="1987911"/>
            <a:ext cx="528406" cy="5284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226;p18">
            <a:extLst>
              <a:ext uri="{FF2B5EF4-FFF2-40B4-BE49-F238E27FC236}">
                <a16:creationId xmlns:a16="http://schemas.microsoft.com/office/drawing/2014/main" id="{A2C2B8C6-928F-6046-7CC5-4A1C1EC3D2DE}"/>
              </a:ext>
            </a:extLst>
          </p:cNvPr>
          <p:cNvSpPr/>
          <p:nvPr/>
        </p:nvSpPr>
        <p:spPr>
          <a:xfrm>
            <a:off x="6095726" y="4892701"/>
            <a:ext cx="5364488" cy="655507"/>
          </a:xfrm>
          <a:prstGeom prst="roundRect">
            <a:avLst>
              <a:gd name="adj" fmla="val 2156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5486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cs-CZ" sz="1600" dirty="0">
              <a:solidFill>
                <a:srgbClr val="FFFFFF"/>
              </a:solidFill>
              <a:latin typeface="Neo Sans Pro Medium" panose="020B0704030504040204" pitchFamily="34" charset="0"/>
            </a:endParaRPr>
          </a:p>
        </p:txBody>
      </p:sp>
      <p:sp>
        <p:nvSpPr>
          <p:cNvPr id="22" name="Google Shape;228;p18">
            <a:extLst>
              <a:ext uri="{FF2B5EF4-FFF2-40B4-BE49-F238E27FC236}">
                <a16:creationId xmlns:a16="http://schemas.microsoft.com/office/drawing/2014/main" id="{444146C3-DEB1-69DB-0828-BA4C4107DD7D}"/>
              </a:ext>
            </a:extLst>
          </p:cNvPr>
          <p:cNvSpPr/>
          <p:nvPr/>
        </p:nvSpPr>
        <p:spPr>
          <a:xfrm>
            <a:off x="10843974" y="4956107"/>
            <a:ext cx="528406" cy="52840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45;p18">
            <a:extLst>
              <a:ext uri="{FF2B5EF4-FFF2-40B4-BE49-F238E27FC236}">
                <a16:creationId xmlns:a16="http://schemas.microsoft.com/office/drawing/2014/main" id="{1C69D816-CEBF-5AAB-DF25-182908BEBB13}"/>
              </a:ext>
            </a:extLst>
          </p:cNvPr>
          <p:cNvGrpSpPr/>
          <p:nvPr userDrawn="1"/>
        </p:nvGrpSpPr>
        <p:grpSpPr>
          <a:xfrm>
            <a:off x="4230830" y="1871174"/>
            <a:ext cx="3730097" cy="3730097"/>
            <a:chOff x="3229375" y="1413975"/>
            <a:chExt cx="2685300" cy="2685300"/>
          </a:xfrm>
        </p:grpSpPr>
        <p:sp>
          <p:nvSpPr>
            <p:cNvPr id="39" name="Google Shape;246;p18">
              <a:extLst>
                <a:ext uri="{FF2B5EF4-FFF2-40B4-BE49-F238E27FC236}">
                  <a16:creationId xmlns:a16="http://schemas.microsoft.com/office/drawing/2014/main" id="{9D152C21-2CD3-BC47-BD1B-8F28B8A9B5F5}"/>
                </a:ext>
              </a:extLst>
            </p:cNvPr>
            <p:cNvSpPr/>
            <p:nvPr/>
          </p:nvSpPr>
          <p:spPr>
            <a:xfrm>
              <a:off x="3229375" y="1413975"/>
              <a:ext cx="2685300" cy="2685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47;p18">
              <a:extLst>
                <a:ext uri="{FF2B5EF4-FFF2-40B4-BE49-F238E27FC236}">
                  <a16:creationId xmlns:a16="http://schemas.microsoft.com/office/drawing/2014/main" id="{170528A8-7F49-7512-7BC5-3FD4809BA05B}"/>
                </a:ext>
              </a:extLst>
            </p:cNvPr>
            <p:cNvSpPr/>
            <p:nvPr/>
          </p:nvSpPr>
          <p:spPr>
            <a:xfrm>
              <a:off x="3479913" y="1664525"/>
              <a:ext cx="2184300" cy="2184300"/>
            </a:xfrm>
            <a:prstGeom prst="ellipse">
              <a:avLst/>
            </a:prstGeom>
            <a:ln w="25400" cap="rnd">
              <a:prstDash val="sysDot"/>
              <a:round/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248;p18">
              <a:extLst>
                <a:ext uri="{FF2B5EF4-FFF2-40B4-BE49-F238E27FC236}">
                  <a16:creationId xmlns:a16="http://schemas.microsoft.com/office/drawing/2014/main" id="{D80074CC-0F06-94E7-F124-B06EFF5C08D5}"/>
                </a:ext>
              </a:extLst>
            </p:cNvPr>
            <p:cNvSpPr/>
            <p:nvPr/>
          </p:nvSpPr>
          <p:spPr>
            <a:xfrm>
              <a:off x="3666663" y="1851275"/>
              <a:ext cx="1810800" cy="1810800"/>
            </a:xfrm>
            <a:prstGeom prst="ellipse">
              <a:avLst/>
            </a:prstGeom>
            <a:solidFill>
              <a:srgbClr val="0066AD"/>
            </a:solidFill>
            <a:ln>
              <a:noFill/>
            </a:ln>
          </p:spPr>
          <p:txBody>
            <a:bodyPr spcFirstLastPara="1" wrap="square" lIns="91425" tIns="457200" rIns="91425" bIns="91425" anchor="ctr" anchorCtr="0">
              <a:noAutofit/>
            </a:bodyPr>
            <a:lstStyle/>
            <a:p>
              <a:pPr marL="0" lvl="0" indent="0" algn="ctr" rtl="0">
                <a:lnSpc>
                  <a:spcPts val="228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600" dirty="0">
                <a:solidFill>
                  <a:srgbClr val="FFFFFF"/>
                </a:solidFill>
                <a:latin typeface="Neo Sans Pro LP" panose="020B0504030504040204" pitchFamily="34" charset="0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2" name="Google Shape;249;p18">
            <a:extLst>
              <a:ext uri="{FF2B5EF4-FFF2-40B4-BE49-F238E27FC236}">
                <a16:creationId xmlns:a16="http://schemas.microsoft.com/office/drawing/2014/main" id="{A749EE25-EFD9-450B-B9F9-BD32BF84D815}"/>
              </a:ext>
            </a:extLst>
          </p:cNvPr>
          <p:cNvSpPr/>
          <p:nvPr userDrawn="1"/>
        </p:nvSpPr>
        <p:spPr>
          <a:xfrm>
            <a:off x="5860245" y="2826476"/>
            <a:ext cx="471250" cy="441811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F35F017E-A18F-34D9-DF22-6F07A4D32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6" y="494094"/>
            <a:ext cx="7206170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 dirty="0"/>
              <a:t>NADPIS</a:t>
            </a:r>
            <a:endParaRPr lang="en-CZ" dirty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80CED040-8063-F5D4-A00A-95D53897D3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4577" y="1924375"/>
            <a:ext cx="3224270" cy="655508"/>
          </a:xfrm>
        </p:spPr>
        <p:txBody>
          <a:bodyPr anchor="ctr"/>
          <a:lstStyle>
            <a:lvl1pPr marL="72000">
              <a:lnSpc>
                <a:spcPts val="304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 dirty="0"/>
              <a:t>Položka</a:t>
            </a:r>
          </a:p>
        </p:txBody>
      </p:sp>
      <p:sp>
        <p:nvSpPr>
          <p:cNvPr id="52" name="Text Placeholder 50">
            <a:extLst>
              <a:ext uri="{FF2B5EF4-FFF2-40B4-BE49-F238E27FC236}">
                <a16:creationId xmlns:a16="http://schemas.microsoft.com/office/drawing/2014/main" id="{3FD8DA33-33C5-CCE1-CA63-69D3FFED3A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4577" y="4896175"/>
            <a:ext cx="3224270" cy="655508"/>
          </a:xfrm>
        </p:spPr>
        <p:txBody>
          <a:bodyPr anchor="ctr"/>
          <a:lstStyle>
            <a:lvl1pPr marL="72000">
              <a:lnSpc>
                <a:spcPts val="304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 dirty="0"/>
              <a:t>Položka</a:t>
            </a:r>
          </a:p>
        </p:txBody>
      </p:sp>
      <p:sp>
        <p:nvSpPr>
          <p:cNvPr id="53" name="Text Placeholder 50">
            <a:extLst>
              <a:ext uri="{FF2B5EF4-FFF2-40B4-BE49-F238E27FC236}">
                <a16:creationId xmlns:a16="http://schemas.microsoft.com/office/drawing/2014/main" id="{1A7CB605-F08C-618A-797B-66A78CFB1D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37408" y="4896175"/>
            <a:ext cx="3224270" cy="655508"/>
          </a:xfrm>
        </p:spPr>
        <p:txBody>
          <a:bodyPr anchor="ctr"/>
          <a:lstStyle>
            <a:lvl1pPr marL="72000" algn="r">
              <a:lnSpc>
                <a:spcPts val="304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 dirty="0"/>
              <a:t>Položka</a:t>
            </a:r>
          </a:p>
        </p:txBody>
      </p:sp>
      <p:sp>
        <p:nvSpPr>
          <p:cNvPr id="54" name="Text Placeholder 50">
            <a:extLst>
              <a:ext uri="{FF2B5EF4-FFF2-40B4-BE49-F238E27FC236}">
                <a16:creationId xmlns:a16="http://schemas.microsoft.com/office/drawing/2014/main" id="{E0BCE1B5-6E82-304D-E45F-D847C2130D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37408" y="1924375"/>
            <a:ext cx="3224270" cy="655508"/>
          </a:xfrm>
        </p:spPr>
        <p:txBody>
          <a:bodyPr anchor="ctr"/>
          <a:lstStyle>
            <a:lvl1pPr marL="72000" algn="r">
              <a:lnSpc>
                <a:spcPts val="304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 dirty="0"/>
              <a:t>Položka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80AA3635-551D-7CEF-B79F-5AF31781F7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42093" y="3504551"/>
            <a:ext cx="2307266" cy="1272843"/>
          </a:xfrm>
        </p:spPr>
        <p:txBody>
          <a:bodyPr anchor="t">
            <a:normAutofit/>
          </a:bodyPr>
          <a:lstStyle>
            <a:lvl2pPr algn="ctr">
              <a:lnSpc>
                <a:spcPts val="2460"/>
              </a:lnSpc>
              <a:spcAft>
                <a:spcPts val="3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1"/>
            <a:r>
              <a:rPr lang="en-GB" dirty="0"/>
              <a:t>Duis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 vitae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eleifend</a:t>
            </a:r>
            <a:r>
              <a:rPr lang="en-GB" dirty="0"/>
              <a:t>. </a:t>
            </a:r>
            <a:endParaRPr lang="en-CZ" dirty="0"/>
          </a:p>
        </p:txBody>
      </p:sp>
      <p:sp>
        <p:nvSpPr>
          <p:cNvPr id="57" name="Text Placeholder 55">
            <a:extLst>
              <a:ext uri="{FF2B5EF4-FFF2-40B4-BE49-F238E27FC236}">
                <a16:creationId xmlns:a16="http://schemas.microsoft.com/office/drawing/2014/main" id="{0BAFF8E6-89E3-9E84-6BCA-8BBAD25F9C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853" y="2754744"/>
            <a:ext cx="3489977" cy="786384"/>
          </a:xfrm>
        </p:spPr>
        <p:txBody>
          <a:bodyPr anchor="t">
            <a:normAutofit/>
          </a:bodyPr>
          <a:lstStyle>
            <a:lvl2pPr algn="l">
              <a:lnSpc>
                <a:spcPts val="2060"/>
              </a:lnSpc>
              <a:spcAft>
                <a:spcPts val="300"/>
              </a:spcAft>
              <a:defRPr sz="1400">
                <a:solidFill>
                  <a:srgbClr val="6C6E78"/>
                </a:solidFill>
              </a:defRPr>
            </a:lvl2pPr>
          </a:lstStyle>
          <a:p>
            <a:pPr lvl="1"/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in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 dictum. </a:t>
            </a:r>
            <a:r>
              <a:rPr lang="en-GB" dirty="0" err="1"/>
              <a:t>Nulla</a:t>
            </a:r>
            <a:r>
              <a:rPr lang="en-GB" dirty="0"/>
              <a:t> dui nisi, </a:t>
            </a:r>
            <a:r>
              <a:rPr lang="en-GB" dirty="0" err="1"/>
              <a:t>suscipit</a:t>
            </a:r>
            <a:r>
              <a:rPr lang="en-GB" dirty="0"/>
              <a:t>.</a:t>
            </a:r>
            <a:endParaRPr lang="en-CZ" dirty="0"/>
          </a:p>
        </p:txBody>
      </p:sp>
      <p:sp>
        <p:nvSpPr>
          <p:cNvPr id="58" name="Text Placeholder 55">
            <a:extLst>
              <a:ext uri="{FF2B5EF4-FFF2-40B4-BE49-F238E27FC236}">
                <a16:creationId xmlns:a16="http://schemas.microsoft.com/office/drawing/2014/main" id="{70D3B457-BCD1-C178-C0A8-4D831F962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5853" y="3961752"/>
            <a:ext cx="3489977" cy="786384"/>
          </a:xfrm>
        </p:spPr>
        <p:txBody>
          <a:bodyPr anchor="b">
            <a:normAutofit/>
          </a:bodyPr>
          <a:lstStyle>
            <a:lvl2pPr algn="l">
              <a:lnSpc>
                <a:spcPts val="2060"/>
              </a:lnSpc>
              <a:spcAft>
                <a:spcPts val="300"/>
              </a:spcAft>
              <a:defRPr sz="1400">
                <a:solidFill>
                  <a:srgbClr val="6C6E78"/>
                </a:solidFill>
              </a:defRPr>
            </a:lvl2pPr>
          </a:lstStyle>
          <a:p>
            <a:pPr lvl="1"/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in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 dictum. </a:t>
            </a:r>
            <a:r>
              <a:rPr lang="en-GB" dirty="0" err="1"/>
              <a:t>Nulla</a:t>
            </a:r>
            <a:r>
              <a:rPr lang="en-GB" dirty="0"/>
              <a:t> dui nisi, </a:t>
            </a:r>
            <a:r>
              <a:rPr lang="en-GB" dirty="0" err="1"/>
              <a:t>suscipit</a:t>
            </a:r>
            <a:r>
              <a:rPr lang="en-GB" dirty="0"/>
              <a:t>.</a:t>
            </a:r>
            <a:endParaRPr lang="en-CZ" dirty="0"/>
          </a:p>
        </p:txBody>
      </p:sp>
      <p:sp>
        <p:nvSpPr>
          <p:cNvPr id="59" name="Text Placeholder 55">
            <a:extLst>
              <a:ext uri="{FF2B5EF4-FFF2-40B4-BE49-F238E27FC236}">
                <a16:creationId xmlns:a16="http://schemas.microsoft.com/office/drawing/2014/main" id="{D962437C-4007-AA81-4940-AB6D9D50FC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60927" y="2754744"/>
            <a:ext cx="3489977" cy="786384"/>
          </a:xfrm>
        </p:spPr>
        <p:txBody>
          <a:bodyPr anchor="t">
            <a:normAutofit/>
          </a:bodyPr>
          <a:lstStyle>
            <a:lvl2pPr algn="r">
              <a:lnSpc>
                <a:spcPts val="2060"/>
              </a:lnSpc>
              <a:spcAft>
                <a:spcPts val="300"/>
              </a:spcAft>
              <a:defRPr sz="1400">
                <a:solidFill>
                  <a:srgbClr val="6C6E78"/>
                </a:solidFill>
              </a:defRPr>
            </a:lvl2pPr>
          </a:lstStyle>
          <a:p>
            <a:pPr lvl="1"/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in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 dictum. </a:t>
            </a:r>
            <a:r>
              <a:rPr lang="en-GB" dirty="0" err="1"/>
              <a:t>Nulla</a:t>
            </a:r>
            <a:r>
              <a:rPr lang="en-GB" dirty="0"/>
              <a:t> dui nisi, </a:t>
            </a:r>
            <a:r>
              <a:rPr lang="en-GB" dirty="0" err="1"/>
              <a:t>suscipit</a:t>
            </a:r>
            <a:r>
              <a:rPr lang="en-GB" dirty="0"/>
              <a:t>.</a:t>
            </a:r>
            <a:endParaRPr lang="en-CZ" dirty="0"/>
          </a:p>
        </p:txBody>
      </p:sp>
      <p:sp>
        <p:nvSpPr>
          <p:cNvPr id="60" name="Text Placeholder 55">
            <a:extLst>
              <a:ext uri="{FF2B5EF4-FFF2-40B4-BE49-F238E27FC236}">
                <a16:creationId xmlns:a16="http://schemas.microsoft.com/office/drawing/2014/main" id="{816E3958-1A0D-0F25-594B-4696D0AB34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60927" y="3961752"/>
            <a:ext cx="3489977" cy="786384"/>
          </a:xfrm>
        </p:spPr>
        <p:txBody>
          <a:bodyPr anchor="b">
            <a:normAutofit/>
          </a:bodyPr>
          <a:lstStyle>
            <a:lvl2pPr algn="r">
              <a:lnSpc>
                <a:spcPts val="2060"/>
              </a:lnSpc>
              <a:spcAft>
                <a:spcPts val="300"/>
              </a:spcAft>
              <a:defRPr sz="1400">
                <a:solidFill>
                  <a:srgbClr val="6C6E78"/>
                </a:solidFill>
              </a:defRPr>
            </a:lvl2pPr>
          </a:lstStyle>
          <a:p>
            <a:pPr lvl="1"/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in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 dictum. </a:t>
            </a:r>
            <a:r>
              <a:rPr lang="en-GB" dirty="0" err="1"/>
              <a:t>Nulla</a:t>
            </a:r>
            <a:r>
              <a:rPr lang="en-GB" dirty="0"/>
              <a:t> dui nisi, </a:t>
            </a:r>
            <a:r>
              <a:rPr lang="en-GB" dirty="0" err="1"/>
              <a:t>suscipit</a:t>
            </a:r>
            <a:r>
              <a:rPr lang="en-GB" dirty="0"/>
              <a:t>.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126798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ghlihts_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264;p19">
            <a:extLst>
              <a:ext uri="{FF2B5EF4-FFF2-40B4-BE49-F238E27FC236}">
                <a16:creationId xmlns:a16="http://schemas.microsoft.com/office/drawing/2014/main" id="{46127283-CF11-E983-CE8D-D08B7F584966}"/>
              </a:ext>
            </a:extLst>
          </p:cNvPr>
          <p:cNvSpPr/>
          <p:nvPr/>
        </p:nvSpPr>
        <p:spPr>
          <a:xfrm rot="16200000">
            <a:off x="5084092" y="586923"/>
            <a:ext cx="1148348" cy="3014415"/>
          </a:xfrm>
          <a:prstGeom prst="round2SameRect">
            <a:avLst>
              <a:gd name="adj1" fmla="val 18911"/>
              <a:gd name="adj2" fmla="val 0"/>
            </a:avLst>
          </a:prstGeom>
          <a:solidFill>
            <a:srgbClr val="009B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Picture Placeholder 120">
            <a:extLst>
              <a:ext uri="{FF2B5EF4-FFF2-40B4-BE49-F238E27FC236}">
                <a16:creationId xmlns:a16="http://schemas.microsoft.com/office/drawing/2014/main" id="{81352FBC-DDA2-BC99-AF4F-31C89C3D863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57986" y="1813942"/>
            <a:ext cx="541338" cy="541338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F35F017E-A18F-34D9-DF22-6F07A4D32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5" y="494094"/>
            <a:ext cx="10888083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 dirty="0"/>
              <a:t>NADPIS</a:t>
            </a:r>
            <a:endParaRPr lang="en-CZ" dirty="0"/>
          </a:p>
        </p:txBody>
      </p:sp>
      <p:sp>
        <p:nvSpPr>
          <p:cNvPr id="66" name="Google Shape;256;p19">
            <a:extLst>
              <a:ext uri="{FF2B5EF4-FFF2-40B4-BE49-F238E27FC236}">
                <a16:creationId xmlns:a16="http://schemas.microsoft.com/office/drawing/2014/main" id="{286A1FD0-E94C-E746-5583-0FB0ED10F9A8}"/>
              </a:ext>
            </a:extLst>
          </p:cNvPr>
          <p:cNvSpPr/>
          <p:nvPr/>
        </p:nvSpPr>
        <p:spPr>
          <a:xfrm rot="16200000">
            <a:off x="5084091" y="2257304"/>
            <a:ext cx="1148348" cy="3014415"/>
          </a:xfrm>
          <a:prstGeom prst="round2SameRect">
            <a:avLst>
              <a:gd name="adj1" fmla="val 18911"/>
              <a:gd name="adj2" fmla="val 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257;p19">
            <a:extLst>
              <a:ext uri="{FF2B5EF4-FFF2-40B4-BE49-F238E27FC236}">
                <a16:creationId xmlns:a16="http://schemas.microsoft.com/office/drawing/2014/main" id="{67AC6218-6FC1-3319-5A21-E590877D4931}"/>
              </a:ext>
            </a:extLst>
          </p:cNvPr>
          <p:cNvSpPr/>
          <p:nvPr/>
        </p:nvSpPr>
        <p:spPr>
          <a:xfrm>
            <a:off x="5101659" y="3503043"/>
            <a:ext cx="2641527" cy="522937"/>
          </a:xfrm>
          <a:prstGeom prst="roundRect">
            <a:avLst>
              <a:gd name="adj" fmla="val 13933"/>
            </a:avLst>
          </a:prstGeom>
          <a:solidFill>
            <a:srgbClr val="FFFFFF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C000"/>
              </a:solidFill>
              <a:latin typeface="Neo Sans Pro LP" panose="020B0504030504040204" pitchFamily="34" charset="0"/>
            </a:endParaRPr>
          </a:p>
        </p:txBody>
      </p:sp>
      <p:sp>
        <p:nvSpPr>
          <p:cNvPr id="70" name="Google Shape;260;p19">
            <a:extLst>
              <a:ext uri="{FF2B5EF4-FFF2-40B4-BE49-F238E27FC236}">
                <a16:creationId xmlns:a16="http://schemas.microsoft.com/office/drawing/2014/main" id="{44628E65-5FB2-45FD-C567-D39379D2A356}"/>
              </a:ext>
            </a:extLst>
          </p:cNvPr>
          <p:cNvSpPr/>
          <p:nvPr/>
        </p:nvSpPr>
        <p:spPr>
          <a:xfrm rot="16200000">
            <a:off x="5084091" y="3951999"/>
            <a:ext cx="1148348" cy="3014415"/>
          </a:xfrm>
          <a:prstGeom prst="round2SameRect">
            <a:avLst>
              <a:gd name="adj1" fmla="val 18324"/>
              <a:gd name="adj2" fmla="val 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261;p19">
            <a:extLst>
              <a:ext uri="{FF2B5EF4-FFF2-40B4-BE49-F238E27FC236}">
                <a16:creationId xmlns:a16="http://schemas.microsoft.com/office/drawing/2014/main" id="{4522CB5B-48E3-D891-0491-4181A2841112}"/>
              </a:ext>
            </a:extLst>
          </p:cNvPr>
          <p:cNvSpPr/>
          <p:nvPr/>
        </p:nvSpPr>
        <p:spPr>
          <a:xfrm>
            <a:off x="5101659" y="5197738"/>
            <a:ext cx="2641527" cy="522937"/>
          </a:xfrm>
          <a:prstGeom prst="roundRect">
            <a:avLst>
              <a:gd name="adj" fmla="val 17797"/>
            </a:avLst>
          </a:prstGeom>
          <a:solidFill>
            <a:srgbClr val="FFFFFF"/>
          </a:solidFill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accent3"/>
              </a:solidFill>
              <a:latin typeface="Neo Sans Pro LP" panose="020B0504030504040204" pitchFamily="34" charset="0"/>
            </a:endParaRPr>
          </a:p>
        </p:txBody>
      </p:sp>
      <p:sp>
        <p:nvSpPr>
          <p:cNvPr id="75" name="Google Shape;265;p19">
            <a:extLst>
              <a:ext uri="{FF2B5EF4-FFF2-40B4-BE49-F238E27FC236}">
                <a16:creationId xmlns:a16="http://schemas.microsoft.com/office/drawing/2014/main" id="{8E31960D-FBCE-4A9B-60AD-76643FFBDDE3}"/>
              </a:ext>
            </a:extLst>
          </p:cNvPr>
          <p:cNvSpPr/>
          <p:nvPr/>
        </p:nvSpPr>
        <p:spPr>
          <a:xfrm>
            <a:off x="5101660" y="1832662"/>
            <a:ext cx="2641527" cy="522937"/>
          </a:xfrm>
          <a:prstGeom prst="roundRect">
            <a:avLst>
              <a:gd name="adj" fmla="val 20373"/>
            </a:avLst>
          </a:prstGeom>
          <a:solidFill>
            <a:schemeClr val="bg1"/>
          </a:solidFill>
          <a:ln w="9525" cap="flat" cmpd="sng">
            <a:solidFill>
              <a:srgbClr val="009B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00B0F0"/>
              </a:solidFill>
              <a:latin typeface="Neo Sans Pro LP" panose="020B050403050404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94" name="Google Shape;284;p19">
            <a:extLst>
              <a:ext uri="{FF2B5EF4-FFF2-40B4-BE49-F238E27FC236}">
                <a16:creationId xmlns:a16="http://schemas.microsoft.com/office/drawing/2014/main" id="{29C53A28-22B5-19E7-3DD9-F57598216C40}"/>
              </a:ext>
            </a:extLst>
          </p:cNvPr>
          <p:cNvGrpSpPr/>
          <p:nvPr/>
        </p:nvGrpSpPr>
        <p:grpSpPr>
          <a:xfrm>
            <a:off x="2784903" y="2092046"/>
            <a:ext cx="1196129" cy="1540145"/>
            <a:chOff x="2288356" y="1696445"/>
            <a:chExt cx="882450" cy="1136250"/>
          </a:xfrm>
        </p:grpSpPr>
        <p:sp>
          <p:nvSpPr>
            <p:cNvPr id="102" name="Google Shape;285;p19">
              <a:extLst>
                <a:ext uri="{FF2B5EF4-FFF2-40B4-BE49-F238E27FC236}">
                  <a16:creationId xmlns:a16="http://schemas.microsoft.com/office/drawing/2014/main" id="{1DF6F2E8-C923-B581-97D3-2194D3250989}"/>
                </a:ext>
              </a:extLst>
            </p:cNvPr>
            <p:cNvSpPr/>
            <p:nvPr/>
          </p:nvSpPr>
          <p:spPr>
            <a:xfrm flipH="1">
              <a:off x="2288356" y="1696445"/>
              <a:ext cx="773700" cy="7737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4925" cap="rnd" cmpd="sng">
              <a:solidFill>
                <a:srgbClr val="00B0F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cxnSp>
          <p:nvCxnSpPr>
            <p:cNvPr id="103" name="Google Shape;286;p19">
              <a:extLst>
                <a:ext uri="{FF2B5EF4-FFF2-40B4-BE49-F238E27FC236}">
                  <a16:creationId xmlns:a16="http://schemas.microsoft.com/office/drawing/2014/main" id="{5C4885AF-9310-25E1-85D3-0EE16CD677DD}"/>
                </a:ext>
              </a:extLst>
            </p:cNvPr>
            <p:cNvCxnSpPr>
              <a:stCxn id="102" idx="0"/>
            </p:cNvCxnSpPr>
            <p:nvPr/>
          </p:nvCxnSpPr>
          <p:spPr>
            <a:xfrm>
              <a:off x="2675206" y="1696445"/>
              <a:ext cx="495600" cy="0"/>
            </a:xfrm>
            <a:prstGeom prst="straightConnector1">
              <a:avLst/>
            </a:prstGeom>
            <a:noFill/>
            <a:ln w="34925" cap="rnd" cmpd="sng">
              <a:solidFill>
                <a:srgbClr val="00B0F0"/>
              </a:solidFill>
              <a:prstDash val="sysDot"/>
              <a:round/>
              <a:headEnd type="none" w="med" len="med"/>
              <a:tailEnd type="oval" w="med" len="med"/>
            </a:ln>
          </p:spPr>
        </p:cxnSp>
        <p:cxnSp>
          <p:nvCxnSpPr>
            <p:cNvPr id="104" name="Google Shape;287;p19">
              <a:extLst>
                <a:ext uri="{FF2B5EF4-FFF2-40B4-BE49-F238E27FC236}">
                  <a16:creationId xmlns:a16="http://schemas.microsoft.com/office/drawing/2014/main" id="{0D4971BF-1587-4C7C-AB33-AA12950B8CA3}"/>
                </a:ext>
              </a:extLst>
            </p:cNvPr>
            <p:cNvCxnSpPr>
              <a:stCxn id="102" idx="2"/>
            </p:cNvCxnSpPr>
            <p:nvPr/>
          </p:nvCxnSpPr>
          <p:spPr>
            <a:xfrm>
              <a:off x="2288356" y="2083295"/>
              <a:ext cx="0" cy="749400"/>
            </a:xfrm>
            <a:prstGeom prst="straightConnector1">
              <a:avLst/>
            </a:prstGeom>
            <a:noFill/>
            <a:ln w="34925" cap="rnd" cmpd="sng">
              <a:solidFill>
                <a:srgbClr val="00B0F0"/>
              </a:solidFill>
              <a:prstDash val="sys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5" name="Google Shape;288;p19">
            <a:extLst>
              <a:ext uri="{FF2B5EF4-FFF2-40B4-BE49-F238E27FC236}">
                <a16:creationId xmlns:a16="http://schemas.microsoft.com/office/drawing/2014/main" id="{A9B9CB39-5C62-10ED-011D-5DF5CFBCB004}"/>
              </a:ext>
            </a:extLst>
          </p:cNvPr>
          <p:cNvGrpSpPr/>
          <p:nvPr/>
        </p:nvGrpSpPr>
        <p:grpSpPr>
          <a:xfrm>
            <a:off x="2784993" y="3916298"/>
            <a:ext cx="1196091" cy="1540458"/>
            <a:chOff x="7009125" y="3265500"/>
            <a:chExt cx="565800" cy="728700"/>
          </a:xfrm>
        </p:grpSpPr>
        <p:sp>
          <p:nvSpPr>
            <p:cNvPr id="99" name="Google Shape;289;p19">
              <a:extLst>
                <a:ext uri="{FF2B5EF4-FFF2-40B4-BE49-F238E27FC236}">
                  <a16:creationId xmlns:a16="http://schemas.microsoft.com/office/drawing/2014/main" id="{6C4AD9C1-4310-0FB7-EA66-5DF4AFB6B331}"/>
                </a:ext>
              </a:extLst>
            </p:cNvPr>
            <p:cNvSpPr/>
            <p:nvPr/>
          </p:nvSpPr>
          <p:spPr>
            <a:xfrm rot="10800000">
              <a:off x="7009125" y="3498000"/>
              <a:ext cx="496200" cy="4962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rnd" cmpd="sng">
              <a:solidFill>
                <a:srgbClr val="00B0F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0" name="Google Shape;290;p19">
              <a:extLst>
                <a:ext uri="{FF2B5EF4-FFF2-40B4-BE49-F238E27FC236}">
                  <a16:creationId xmlns:a16="http://schemas.microsoft.com/office/drawing/2014/main" id="{901064DF-98EC-FA46-BF2F-C3F5A5CF0247}"/>
                </a:ext>
              </a:extLst>
            </p:cNvPr>
            <p:cNvCxnSpPr>
              <a:stCxn id="99" idx="0"/>
            </p:cNvCxnSpPr>
            <p:nvPr/>
          </p:nvCxnSpPr>
          <p:spPr>
            <a:xfrm>
              <a:off x="7257225" y="3994200"/>
              <a:ext cx="317700" cy="0"/>
            </a:xfrm>
            <a:prstGeom prst="straightConnector1">
              <a:avLst/>
            </a:prstGeom>
            <a:noFill/>
            <a:ln w="38100" cap="rnd" cmpd="sng">
              <a:solidFill>
                <a:srgbClr val="00B0F0"/>
              </a:solidFill>
              <a:prstDash val="sysDot"/>
              <a:round/>
              <a:headEnd type="none" w="med" len="med"/>
              <a:tailEnd type="oval" w="med" len="med"/>
            </a:ln>
          </p:spPr>
        </p:cxnSp>
        <p:cxnSp>
          <p:nvCxnSpPr>
            <p:cNvPr id="101" name="Google Shape;291;p19">
              <a:extLst>
                <a:ext uri="{FF2B5EF4-FFF2-40B4-BE49-F238E27FC236}">
                  <a16:creationId xmlns:a16="http://schemas.microsoft.com/office/drawing/2014/main" id="{51539C4C-267B-3571-FDC6-34942A558A89}"/>
                </a:ext>
              </a:extLst>
            </p:cNvPr>
            <p:cNvCxnSpPr>
              <a:stCxn id="99" idx="2"/>
            </p:cNvCxnSpPr>
            <p:nvPr/>
          </p:nvCxnSpPr>
          <p:spPr>
            <a:xfrm rot="10800000">
              <a:off x="7009125" y="3265500"/>
              <a:ext cx="0" cy="480600"/>
            </a:xfrm>
            <a:prstGeom prst="straightConnector1">
              <a:avLst/>
            </a:prstGeom>
            <a:noFill/>
            <a:ln w="38100" cap="rnd" cmpd="sng">
              <a:solidFill>
                <a:srgbClr val="00B0F0"/>
              </a:solidFill>
              <a:prstDash val="sysDot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96" name="Google Shape;292;p19">
            <a:extLst>
              <a:ext uri="{FF2B5EF4-FFF2-40B4-BE49-F238E27FC236}">
                <a16:creationId xmlns:a16="http://schemas.microsoft.com/office/drawing/2014/main" id="{200CD223-2213-B4D6-5883-0053E39D4A42}"/>
              </a:ext>
            </a:extLst>
          </p:cNvPr>
          <p:cNvCxnSpPr>
            <a:cxnSpLocks/>
          </p:cNvCxnSpPr>
          <p:nvPr/>
        </p:nvCxnSpPr>
        <p:spPr>
          <a:xfrm>
            <a:off x="1952685" y="3757917"/>
            <a:ext cx="2028347" cy="0"/>
          </a:xfrm>
          <a:prstGeom prst="straightConnector1">
            <a:avLst/>
          </a:prstGeom>
          <a:noFill/>
          <a:ln w="34925" cap="rnd" cmpd="sng">
            <a:solidFill>
              <a:srgbClr val="00B0F0"/>
            </a:solidFill>
            <a:prstDash val="sysDot"/>
            <a:round/>
            <a:headEnd type="none" w="med" len="med"/>
            <a:tailEnd type="oval" w="med" len="med"/>
          </a:ln>
        </p:spPr>
      </p:cxnSp>
      <p:sp>
        <p:nvSpPr>
          <p:cNvPr id="97" name="Google Shape;293;p19">
            <a:extLst>
              <a:ext uri="{FF2B5EF4-FFF2-40B4-BE49-F238E27FC236}">
                <a16:creationId xmlns:a16="http://schemas.microsoft.com/office/drawing/2014/main" id="{591D91ED-96A9-11C2-F441-43B371350824}"/>
              </a:ext>
            </a:extLst>
          </p:cNvPr>
          <p:cNvSpPr/>
          <p:nvPr/>
        </p:nvSpPr>
        <p:spPr>
          <a:xfrm>
            <a:off x="2690707" y="3665129"/>
            <a:ext cx="196407" cy="196407"/>
          </a:xfrm>
          <a:prstGeom prst="ellipse">
            <a:avLst/>
          </a:prstGeom>
          <a:solidFill>
            <a:srgbClr val="0066AD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295;p19">
            <a:extLst>
              <a:ext uri="{FF2B5EF4-FFF2-40B4-BE49-F238E27FC236}">
                <a16:creationId xmlns:a16="http://schemas.microsoft.com/office/drawing/2014/main" id="{F5C1C730-4C30-6C6A-74E9-FDEA5670A254}"/>
              </a:ext>
            </a:extLst>
          </p:cNvPr>
          <p:cNvSpPr/>
          <p:nvPr/>
        </p:nvSpPr>
        <p:spPr>
          <a:xfrm>
            <a:off x="620540" y="2906895"/>
            <a:ext cx="1704143" cy="1704143"/>
          </a:xfrm>
          <a:prstGeom prst="ellipse">
            <a:avLst/>
          </a:prstGeom>
          <a:solidFill>
            <a:srgbClr val="0066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bg1"/>
              </a:solidFill>
              <a:latin typeface="Neo Sans Pro LP" panose="020B050403050404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130705A8-C4CA-C691-3B4C-1FA602C7CE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59337" y="1711979"/>
            <a:ext cx="3277278" cy="760133"/>
          </a:xfrm>
        </p:spPr>
        <p:txBody>
          <a:bodyPr/>
          <a:lstStyle>
            <a:lvl4pPr algn="r">
              <a:lnSpc>
                <a:spcPts val="1820"/>
              </a:lnSpc>
              <a:spcAft>
                <a:spcPts val="0"/>
              </a:spcAft>
              <a:defRPr/>
            </a:lvl4pPr>
          </a:lstStyle>
          <a:p>
            <a:pPr lvl="3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Morbi fermentum gravida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fermentum. </a:t>
            </a:r>
          </a:p>
        </p:txBody>
      </p:sp>
      <p:sp>
        <p:nvSpPr>
          <p:cNvPr id="111" name="Text Placeholder 107">
            <a:extLst>
              <a:ext uri="{FF2B5EF4-FFF2-40B4-BE49-F238E27FC236}">
                <a16:creationId xmlns:a16="http://schemas.microsoft.com/office/drawing/2014/main" id="{0FEC5386-D3FA-39B5-B85D-0FF9FAEB0A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59337" y="3389194"/>
            <a:ext cx="3277278" cy="760133"/>
          </a:xfrm>
        </p:spPr>
        <p:txBody>
          <a:bodyPr/>
          <a:lstStyle>
            <a:lvl4pPr algn="r">
              <a:lnSpc>
                <a:spcPts val="1820"/>
              </a:lnSpc>
              <a:spcAft>
                <a:spcPts val="0"/>
              </a:spcAft>
              <a:defRPr/>
            </a:lvl4pPr>
          </a:lstStyle>
          <a:p>
            <a:pPr lvl="3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Morbi fermentum gravida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fermentum. </a:t>
            </a:r>
          </a:p>
        </p:txBody>
      </p:sp>
      <p:sp>
        <p:nvSpPr>
          <p:cNvPr id="112" name="Text Placeholder 107">
            <a:extLst>
              <a:ext uri="{FF2B5EF4-FFF2-40B4-BE49-F238E27FC236}">
                <a16:creationId xmlns:a16="http://schemas.microsoft.com/office/drawing/2014/main" id="{69A97AE2-A4DA-A37E-1A88-3DCF9C1732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9337" y="5035738"/>
            <a:ext cx="3277278" cy="760133"/>
          </a:xfrm>
        </p:spPr>
        <p:txBody>
          <a:bodyPr/>
          <a:lstStyle>
            <a:lvl4pPr algn="r">
              <a:lnSpc>
                <a:spcPts val="1820"/>
              </a:lnSpc>
              <a:spcAft>
                <a:spcPts val="0"/>
              </a:spcAft>
              <a:defRPr/>
            </a:lvl4pPr>
          </a:lstStyle>
          <a:p>
            <a:pPr lvl="3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Morbi fermentum gravida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fermentum. </a:t>
            </a:r>
          </a:p>
        </p:txBody>
      </p:sp>
      <p:sp>
        <p:nvSpPr>
          <p:cNvPr id="115" name="Text Placeholder 55">
            <a:extLst>
              <a:ext uri="{FF2B5EF4-FFF2-40B4-BE49-F238E27FC236}">
                <a16:creationId xmlns:a16="http://schemas.microsoft.com/office/drawing/2014/main" id="{11E0887C-E53A-908A-A5F5-A53D5718CD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128" y="2906896"/>
            <a:ext cx="1689049" cy="1704142"/>
          </a:xfrm>
        </p:spPr>
        <p:txBody>
          <a:bodyPr anchor="ctr">
            <a:norm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1"/>
            <a:r>
              <a:rPr lang="en-GB" dirty="0" err="1"/>
              <a:t>Popisek</a:t>
            </a:r>
            <a:endParaRPr lang="en-CZ" dirty="0"/>
          </a:p>
        </p:txBody>
      </p:sp>
      <p:sp>
        <p:nvSpPr>
          <p:cNvPr id="117" name="Text Placeholder 116">
            <a:extLst>
              <a:ext uri="{FF2B5EF4-FFF2-40B4-BE49-F238E27FC236}">
                <a16:creationId xmlns:a16="http://schemas.microsoft.com/office/drawing/2014/main" id="{146B0F12-AED1-7E80-48AE-FA444CDDCA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7409" y="1906312"/>
            <a:ext cx="2432854" cy="371466"/>
          </a:xfrm>
          <a:ln>
            <a:noFill/>
          </a:ln>
        </p:spPr>
        <p:txBody>
          <a:bodyPr anchor="ctr"/>
          <a:lstStyle>
            <a:lvl2pPr>
              <a:lnSpc>
                <a:spcPts val="2260"/>
              </a:lnSpc>
              <a:spcAft>
                <a:spcPts val="0"/>
              </a:spcAft>
              <a:defRPr>
                <a:ln>
                  <a:noFill/>
                </a:ln>
                <a:solidFill>
                  <a:srgbClr val="009BD7"/>
                </a:solidFill>
              </a:defRPr>
            </a:lvl2pPr>
          </a:lstStyle>
          <a:p>
            <a:pPr lvl="1"/>
            <a:r>
              <a:rPr lang="en-GB" dirty="0" err="1"/>
              <a:t>Popisek</a:t>
            </a:r>
            <a:endParaRPr lang="en-CZ" dirty="0"/>
          </a:p>
        </p:txBody>
      </p:sp>
      <p:sp>
        <p:nvSpPr>
          <p:cNvPr id="118" name="Text Placeholder 116">
            <a:extLst>
              <a:ext uri="{FF2B5EF4-FFF2-40B4-BE49-F238E27FC236}">
                <a16:creationId xmlns:a16="http://schemas.microsoft.com/office/drawing/2014/main" id="{32F44CDC-0288-E5B1-BB8C-D2B6EF6051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7409" y="3578778"/>
            <a:ext cx="2432854" cy="371466"/>
          </a:xfrm>
          <a:ln>
            <a:noFill/>
          </a:ln>
        </p:spPr>
        <p:txBody>
          <a:bodyPr anchor="ctr"/>
          <a:lstStyle>
            <a:lvl2pPr>
              <a:lnSpc>
                <a:spcPts val="2260"/>
              </a:lnSpc>
              <a:spcAft>
                <a:spcPts val="0"/>
              </a:spcAft>
              <a:defRPr>
                <a:ln>
                  <a:noFill/>
                </a:ln>
                <a:solidFill>
                  <a:srgbClr val="FFC100"/>
                </a:solidFill>
              </a:defRPr>
            </a:lvl2pPr>
          </a:lstStyle>
          <a:p>
            <a:pPr lvl="1"/>
            <a:r>
              <a:rPr lang="en-GB" dirty="0" err="1"/>
              <a:t>Popisek</a:t>
            </a:r>
            <a:endParaRPr lang="en-CZ" dirty="0"/>
          </a:p>
        </p:txBody>
      </p:sp>
      <p:sp>
        <p:nvSpPr>
          <p:cNvPr id="119" name="Text Placeholder 116">
            <a:extLst>
              <a:ext uri="{FF2B5EF4-FFF2-40B4-BE49-F238E27FC236}">
                <a16:creationId xmlns:a16="http://schemas.microsoft.com/office/drawing/2014/main" id="{A6722BC1-F12A-66BF-27CE-9827FFDD61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57409" y="5288202"/>
            <a:ext cx="2432854" cy="371466"/>
          </a:xfrm>
          <a:ln>
            <a:noFill/>
          </a:ln>
        </p:spPr>
        <p:txBody>
          <a:bodyPr anchor="ctr"/>
          <a:lstStyle>
            <a:lvl2pPr>
              <a:lnSpc>
                <a:spcPts val="2260"/>
              </a:lnSpc>
              <a:spcAft>
                <a:spcPts val="0"/>
              </a:spcAft>
              <a:defRPr>
                <a:ln>
                  <a:noFill/>
                </a:ln>
                <a:solidFill>
                  <a:srgbClr val="92D050"/>
                </a:solidFill>
              </a:defRPr>
            </a:lvl2pPr>
          </a:lstStyle>
          <a:p>
            <a:pPr lvl="1"/>
            <a:r>
              <a:rPr lang="en-GB" dirty="0" err="1"/>
              <a:t>Popisek</a:t>
            </a:r>
            <a:endParaRPr lang="en-CZ" dirty="0"/>
          </a:p>
        </p:txBody>
      </p:sp>
      <p:sp>
        <p:nvSpPr>
          <p:cNvPr id="122" name="Picture Placeholder 120">
            <a:extLst>
              <a:ext uri="{FF2B5EF4-FFF2-40B4-BE49-F238E27FC236}">
                <a16:creationId xmlns:a16="http://schemas.microsoft.com/office/drawing/2014/main" id="{DAFEB041-5F73-81C0-4726-1DFAA31E363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57986" y="3508928"/>
            <a:ext cx="541338" cy="541338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 dirty="0"/>
          </a:p>
        </p:txBody>
      </p:sp>
      <p:sp>
        <p:nvSpPr>
          <p:cNvPr id="123" name="Picture Placeholder 120">
            <a:extLst>
              <a:ext uri="{FF2B5EF4-FFF2-40B4-BE49-F238E27FC236}">
                <a16:creationId xmlns:a16="http://schemas.microsoft.com/office/drawing/2014/main" id="{4C07EA35-A1D3-7567-79E4-6951BB2BBB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357986" y="5189045"/>
            <a:ext cx="541338" cy="541338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695056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ighlihts_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F35F017E-A18F-34D9-DF22-6F07A4D32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5" y="494094"/>
            <a:ext cx="10866793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 dirty="0"/>
              <a:t>NADPIS</a:t>
            </a:r>
            <a:endParaRPr lang="en-CZ" dirty="0"/>
          </a:p>
        </p:txBody>
      </p:sp>
      <p:sp>
        <p:nvSpPr>
          <p:cNvPr id="3" name="Google Shape;406;p21">
            <a:extLst>
              <a:ext uri="{FF2B5EF4-FFF2-40B4-BE49-F238E27FC236}">
                <a16:creationId xmlns:a16="http://schemas.microsoft.com/office/drawing/2014/main" id="{42C067AC-C5CF-E55F-A3D3-5AF728AF9E9A}"/>
              </a:ext>
            </a:extLst>
          </p:cNvPr>
          <p:cNvSpPr/>
          <p:nvPr/>
        </p:nvSpPr>
        <p:spPr>
          <a:xfrm rot="10800000" flipH="1">
            <a:off x="6233484" y="2540647"/>
            <a:ext cx="2520000" cy="3420000"/>
          </a:xfrm>
          <a:prstGeom prst="round2SameRect">
            <a:avLst>
              <a:gd name="adj1" fmla="val 5396"/>
              <a:gd name="adj2" fmla="val 0"/>
            </a:avLst>
          </a:prstGeom>
          <a:solidFill>
            <a:srgbClr val="F5F5F5">
              <a:alpha val="40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411;p21">
            <a:extLst>
              <a:ext uri="{FF2B5EF4-FFF2-40B4-BE49-F238E27FC236}">
                <a16:creationId xmlns:a16="http://schemas.microsoft.com/office/drawing/2014/main" id="{C7924B26-DBDD-B106-F33F-2C6F176A299B}"/>
              </a:ext>
            </a:extLst>
          </p:cNvPr>
          <p:cNvSpPr/>
          <p:nvPr/>
        </p:nvSpPr>
        <p:spPr>
          <a:xfrm rot="10800000" flipH="1">
            <a:off x="8995492" y="2554683"/>
            <a:ext cx="2520000" cy="3420000"/>
          </a:xfrm>
          <a:prstGeom prst="round2SameRect">
            <a:avLst>
              <a:gd name="adj1" fmla="val 5556"/>
              <a:gd name="adj2" fmla="val 0"/>
            </a:avLst>
          </a:prstGeom>
          <a:solidFill>
            <a:srgbClr val="F5F5F5">
              <a:alpha val="40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416;p21">
            <a:extLst>
              <a:ext uri="{FF2B5EF4-FFF2-40B4-BE49-F238E27FC236}">
                <a16:creationId xmlns:a16="http://schemas.microsoft.com/office/drawing/2014/main" id="{903F6726-592A-197A-BCB3-51657E8124A7}"/>
              </a:ext>
            </a:extLst>
          </p:cNvPr>
          <p:cNvSpPr/>
          <p:nvPr/>
        </p:nvSpPr>
        <p:spPr>
          <a:xfrm rot="10800000" flipH="1">
            <a:off x="709429" y="2554684"/>
            <a:ext cx="2520000" cy="3420000"/>
          </a:xfrm>
          <a:prstGeom prst="round2SameRect">
            <a:avLst>
              <a:gd name="adj1" fmla="val 5874"/>
              <a:gd name="adj2" fmla="val 0"/>
            </a:avLst>
          </a:prstGeom>
          <a:solidFill>
            <a:srgbClr val="F5F5F5">
              <a:alpha val="40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419;p21">
            <a:extLst>
              <a:ext uri="{FF2B5EF4-FFF2-40B4-BE49-F238E27FC236}">
                <a16:creationId xmlns:a16="http://schemas.microsoft.com/office/drawing/2014/main" id="{8592CF60-F6A3-8877-9D1E-8E049D01F2B6}"/>
              </a:ext>
            </a:extLst>
          </p:cNvPr>
          <p:cNvSpPr/>
          <p:nvPr/>
        </p:nvSpPr>
        <p:spPr>
          <a:xfrm>
            <a:off x="706245" y="1646528"/>
            <a:ext cx="2520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066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Neo Sans Pro LP Medium" panose="020B0504030504040204" pitchFamily="34" charset="0"/>
            </a:endParaRPr>
          </a:p>
        </p:txBody>
      </p:sp>
      <p:sp>
        <p:nvSpPr>
          <p:cNvPr id="18" name="Google Shape;421;p21">
            <a:extLst>
              <a:ext uri="{FF2B5EF4-FFF2-40B4-BE49-F238E27FC236}">
                <a16:creationId xmlns:a16="http://schemas.microsoft.com/office/drawing/2014/main" id="{1ECA2E42-1C2A-0C29-B543-BF1EE7EE7E15}"/>
              </a:ext>
            </a:extLst>
          </p:cNvPr>
          <p:cNvSpPr/>
          <p:nvPr/>
        </p:nvSpPr>
        <p:spPr>
          <a:xfrm rot="10800000" flipH="1">
            <a:off x="3467424" y="2540647"/>
            <a:ext cx="2520000" cy="3420000"/>
          </a:xfrm>
          <a:prstGeom prst="round2SameRect">
            <a:avLst>
              <a:gd name="adj1" fmla="val 6301"/>
              <a:gd name="adj2" fmla="val 0"/>
            </a:avLst>
          </a:prstGeom>
          <a:solidFill>
            <a:srgbClr val="F5F5F5">
              <a:alpha val="40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D583025A-0CF4-78CB-67CF-602199E1CA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7285" y="4167376"/>
            <a:ext cx="2160000" cy="1620000"/>
          </a:xfrm>
        </p:spPr>
        <p:txBody>
          <a:bodyPr/>
          <a:lstStyle>
            <a:lvl2pPr algn="ctr">
              <a:lnSpc>
                <a:spcPts val="2260"/>
              </a:lnSpc>
              <a:spcAft>
                <a:spcPts val="300"/>
              </a:spcAft>
              <a:defRPr sz="1600"/>
            </a:lvl2pPr>
            <a:lvl3pPr algn="ctr">
              <a:lnSpc>
                <a:spcPts val="2060"/>
              </a:lnSpc>
              <a:spcAft>
                <a:spcPts val="0"/>
              </a:spcAft>
              <a:defRPr sz="1400"/>
            </a:lvl3pPr>
          </a:lstStyle>
          <a:p>
            <a:pPr lvl="1"/>
            <a:r>
              <a:rPr lang="cs-CZ" noProof="0" dirty="0"/>
              <a:t>Nadpis odstavce</a:t>
            </a:r>
          </a:p>
          <a:p>
            <a:pPr lvl="2"/>
            <a:r>
              <a:rPr lang="cs-CZ" noProof="0" dirty="0" err="1"/>
              <a:t>Lorem</a:t>
            </a:r>
            <a:r>
              <a:rPr lang="cs-CZ" noProof="0" dirty="0"/>
              <a:t> </a:t>
            </a:r>
            <a:r>
              <a:rPr lang="cs-CZ" noProof="0" dirty="0" err="1"/>
              <a:t>ipsum</a:t>
            </a:r>
            <a:r>
              <a:rPr lang="cs-CZ" noProof="0" dirty="0"/>
              <a:t> </a:t>
            </a:r>
            <a:r>
              <a:rPr lang="cs-CZ" noProof="0" dirty="0" err="1"/>
              <a:t>dolor</a:t>
            </a:r>
            <a:r>
              <a:rPr lang="cs-CZ" noProof="0" dirty="0"/>
              <a:t> </a:t>
            </a:r>
            <a:r>
              <a:rPr lang="cs-CZ" noProof="0" dirty="0" err="1"/>
              <a:t>sit</a:t>
            </a:r>
            <a:r>
              <a:rPr lang="cs-CZ" noProof="0" dirty="0"/>
              <a:t> </a:t>
            </a:r>
            <a:r>
              <a:rPr lang="cs-CZ" noProof="0" dirty="0" err="1"/>
              <a:t>amet</a:t>
            </a:r>
            <a:r>
              <a:rPr lang="cs-CZ" noProof="0" dirty="0"/>
              <a:t>, </a:t>
            </a:r>
            <a:r>
              <a:rPr lang="cs-CZ" noProof="0" dirty="0" err="1"/>
              <a:t>consectetur</a:t>
            </a:r>
            <a:r>
              <a:rPr lang="cs-CZ" noProof="0" dirty="0"/>
              <a:t> </a:t>
            </a:r>
            <a:r>
              <a:rPr lang="cs-CZ" noProof="0" dirty="0" err="1"/>
              <a:t>adipiscing</a:t>
            </a:r>
            <a:r>
              <a:rPr lang="cs-CZ" noProof="0" dirty="0"/>
              <a:t> elit. </a:t>
            </a:r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A9035EC1-E5DA-1140-AA2C-4EDCA56562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33051" y="4167376"/>
            <a:ext cx="2160000" cy="1620000"/>
          </a:xfrm>
        </p:spPr>
        <p:txBody>
          <a:bodyPr/>
          <a:lstStyle>
            <a:lvl2pPr algn="ctr">
              <a:lnSpc>
                <a:spcPts val="2260"/>
              </a:lnSpc>
              <a:spcAft>
                <a:spcPts val="300"/>
              </a:spcAft>
              <a:defRPr sz="1600">
                <a:solidFill>
                  <a:srgbClr val="FFC100"/>
                </a:solidFill>
              </a:defRPr>
            </a:lvl2pPr>
            <a:lvl3pPr algn="ctr">
              <a:lnSpc>
                <a:spcPts val="2060"/>
              </a:lnSpc>
              <a:spcAft>
                <a:spcPts val="0"/>
              </a:spcAft>
              <a:defRPr sz="1400"/>
            </a:lvl3pPr>
          </a:lstStyle>
          <a:p>
            <a:pPr lvl="1"/>
            <a:r>
              <a:rPr lang="cs-CZ" noProof="0" dirty="0"/>
              <a:t>Nadpis odstavce</a:t>
            </a:r>
          </a:p>
          <a:p>
            <a:pPr lvl="2"/>
            <a:r>
              <a:rPr lang="cs-CZ" noProof="0" dirty="0" err="1"/>
              <a:t>Lorem</a:t>
            </a:r>
            <a:r>
              <a:rPr lang="cs-CZ" noProof="0" dirty="0"/>
              <a:t> </a:t>
            </a:r>
            <a:r>
              <a:rPr lang="cs-CZ" noProof="0" dirty="0" err="1"/>
              <a:t>ipsum</a:t>
            </a:r>
            <a:r>
              <a:rPr lang="cs-CZ" noProof="0" dirty="0"/>
              <a:t> </a:t>
            </a:r>
            <a:r>
              <a:rPr lang="cs-CZ" noProof="0" dirty="0" err="1"/>
              <a:t>dolor</a:t>
            </a:r>
            <a:r>
              <a:rPr lang="cs-CZ" noProof="0" dirty="0"/>
              <a:t> </a:t>
            </a:r>
            <a:r>
              <a:rPr lang="cs-CZ" noProof="0" dirty="0" err="1"/>
              <a:t>sit</a:t>
            </a:r>
            <a:r>
              <a:rPr lang="cs-CZ" noProof="0" dirty="0"/>
              <a:t> </a:t>
            </a:r>
            <a:r>
              <a:rPr lang="cs-CZ" noProof="0" dirty="0" err="1"/>
              <a:t>amet</a:t>
            </a:r>
            <a:r>
              <a:rPr lang="cs-CZ" noProof="0" dirty="0"/>
              <a:t>, </a:t>
            </a:r>
            <a:r>
              <a:rPr lang="cs-CZ" noProof="0" dirty="0" err="1"/>
              <a:t>consectetur</a:t>
            </a:r>
            <a:r>
              <a:rPr lang="cs-CZ" noProof="0" dirty="0"/>
              <a:t> </a:t>
            </a:r>
            <a:r>
              <a:rPr lang="cs-CZ" noProof="0" dirty="0" err="1"/>
              <a:t>adipiscing</a:t>
            </a:r>
            <a:r>
              <a:rPr lang="cs-CZ" noProof="0" dirty="0"/>
              <a:t> elit. </a:t>
            </a:r>
          </a:p>
        </p:txBody>
      </p:sp>
      <p:sp>
        <p:nvSpPr>
          <p:cNvPr id="72" name="Text Placeholder 6">
            <a:extLst>
              <a:ext uri="{FF2B5EF4-FFF2-40B4-BE49-F238E27FC236}">
                <a16:creationId xmlns:a16="http://schemas.microsoft.com/office/drawing/2014/main" id="{EBBD675F-E586-AC54-697E-BA4C40A74F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13422" y="4167376"/>
            <a:ext cx="2160000" cy="1620000"/>
          </a:xfrm>
        </p:spPr>
        <p:txBody>
          <a:bodyPr/>
          <a:lstStyle>
            <a:lvl2pPr algn="ctr">
              <a:lnSpc>
                <a:spcPts val="2260"/>
              </a:lnSpc>
              <a:spcAft>
                <a:spcPts val="300"/>
              </a:spcAft>
              <a:defRPr sz="1600">
                <a:solidFill>
                  <a:srgbClr val="009BD7"/>
                </a:solidFill>
              </a:defRPr>
            </a:lvl2pPr>
            <a:lvl3pPr algn="ctr">
              <a:lnSpc>
                <a:spcPts val="2060"/>
              </a:lnSpc>
              <a:spcAft>
                <a:spcPts val="0"/>
              </a:spcAft>
              <a:defRPr sz="1400"/>
            </a:lvl3pPr>
          </a:lstStyle>
          <a:p>
            <a:pPr lvl="1"/>
            <a:r>
              <a:rPr lang="cs-CZ" noProof="0" dirty="0"/>
              <a:t>Nadpis odstavce</a:t>
            </a:r>
          </a:p>
          <a:p>
            <a:pPr lvl="2"/>
            <a:r>
              <a:rPr lang="cs-CZ" noProof="0" dirty="0" err="1"/>
              <a:t>Lorem</a:t>
            </a:r>
            <a:r>
              <a:rPr lang="cs-CZ" noProof="0" dirty="0"/>
              <a:t> </a:t>
            </a:r>
            <a:r>
              <a:rPr lang="cs-CZ" noProof="0" dirty="0" err="1"/>
              <a:t>ipsum</a:t>
            </a:r>
            <a:r>
              <a:rPr lang="cs-CZ" noProof="0" dirty="0"/>
              <a:t> </a:t>
            </a:r>
            <a:r>
              <a:rPr lang="cs-CZ" noProof="0" dirty="0" err="1"/>
              <a:t>dolor</a:t>
            </a:r>
            <a:r>
              <a:rPr lang="cs-CZ" noProof="0" dirty="0"/>
              <a:t> </a:t>
            </a:r>
            <a:r>
              <a:rPr lang="cs-CZ" noProof="0" dirty="0" err="1"/>
              <a:t>sit</a:t>
            </a:r>
            <a:r>
              <a:rPr lang="cs-CZ" noProof="0" dirty="0"/>
              <a:t> </a:t>
            </a:r>
            <a:r>
              <a:rPr lang="cs-CZ" noProof="0" dirty="0" err="1"/>
              <a:t>amet</a:t>
            </a:r>
            <a:r>
              <a:rPr lang="cs-CZ" noProof="0" dirty="0"/>
              <a:t>, </a:t>
            </a:r>
            <a:r>
              <a:rPr lang="cs-CZ" noProof="0" dirty="0" err="1"/>
              <a:t>consectetur</a:t>
            </a:r>
            <a:r>
              <a:rPr lang="cs-CZ" noProof="0" dirty="0"/>
              <a:t> </a:t>
            </a:r>
            <a:r>
              <a:rPr lang="cs-CZ" noProof="0" dirty="0" err="1"/>
              <a:t>adipiscing</a:t>
            </a:r>
            <a:r>
              <a:rPr lang="cs-CZ" noProof="0" dirty="0"/>
              <a:t> elit. 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464F04DB-A143-BB84-6DDA-E688E6B6CD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78924" y="4167376"/>
            <a:ext cx="2160000" cy="1620000"/>
          </a:xfrm>
        </p:spPr>
        <p:txBody>
          <a:bodyPr/>
          <a:lstStyle>
            <a:lvl2pPr algn="ctr">
              <a:lnSpc>
                <a:spcPts val="2260"/>
              </a:lnSpc>
              <a:spcAft>
                <a:spcPts val="300"/>
              </a:spcAft>
              <a:defRPr sz="1600">
                <a:solidFill>
                  <a:srgbClr val="92D050"/>
                </a:solidFill>
              </a:defRPr>
            </a:lvl2pPr>
            <a:lvl3pPr algn="ctr">
              <a:lnSpc>
                <a:spcPts val="2060"/>
              </a:lnSpc>
              <a:spcAft>
                <a:spcPts val="0"/>
              </a:spcAft>
              <a:defRPr sz="1400"/>
            </a:lvl3pPr>
          </a:lstStyle>
          <a:p>
            <a:pPr lvl="1"/>
            <a:r>
              <a:rPr lang="cs-CZ" noProof="0" dirty="0"/>
              <a:t>Nadpis odstavce</a:t>
            </a:r>
          </a:p>
          <a:p>
            <a:pPr lvl="2"/>
            <a:r>
              <a:rPr lang="cs-CZ" noProof="0" dirty="0" err="1"/>
              <a:t>Lorem</a:t>
            </a:r>
            <a:r>
              <a:rPr lang="cs-CZ" noProof="0" dirty="0"/>
              <a:t> </a:t>
            </a:r>
            <a:r>
              <a:rPr lang="cs-CZ" noProof="0" dirty="0" err="1"/>
              <a:t>ipsum</a:t>
            </a:r>
            <a:r>
              <a:rPr lang="cs-CZ" noProof="0" dirty="0"/>
              <a:t> </a:t>
            </a:r>
            <a:r>
              <a:rPr lang="cs-CZ" noProof="0" dirty="0" err="1"/>
              <a:t>dolor</a:t>
            </a:r>
            <a:r>
              <a:rPr lang="cs-CZ" noProof="0" dirty="0"/>
              <a:t> </a:t>
            </a:r>
            <a:r>
              <a:rPr lang="cs-CZ" noProof="0" dirty="0" err="1"/>
              <a:t>sit</a:t>
            </a:r>
            <a:r>
              <a:rPr lang="cs-CZ" noProof="0" dirty="0"/>
              <a:t> </a:t>
            </a:r>
            <a:r>
              <a:rPr lang="cs-CZ" noProof="0" dirty="0" err="1"/>
              <a:t>amet</a:t>
            </a:r>
            <a:r>
              <a:rPr lang="cs-CZ" noProof="0" dirty="0"/>
              <a:t>, </a:t>
            </a:r>
            <a:r>
              <a:rPr lang="cs-CZ" noProof="0" dirty="0" err="1"/>
              <a:t>consectetur</a:t>
            </a:r>
            <a:r>
              <a:rPr lang="cs-CZ" noProof="0" dirty="0"/>
              <a:t> </a:t>
            </a:r>
            <a:r>
              <a:rPr lang="cs-CZ" noProof="0" dirty="0" err="1"/>
              <a:t>adipiscing</a:t>
            </a:r>
            <a:r>
              <a:rPr lang="cs-CZ" noProof="0" dirty="0"/>
              <a:t> elit. 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1F7204A8-6508-42BB-038B-BED88B3510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245" y="1790528"/>
            <a:ext cx="2160000" cy="612000"/>
          </a:xfrm>
        </p:spPr>
        <p:txBody>
          <a:bodyPr anchor="ctr"/>
          <a:lstStyle>
            <a:lvl2pPr algn="ctr">
              <a:lnSpc>
                <a:spcPts val="2260"/>
              </a:lnSpc>
              <a:spcAft>
                <a:spcPts val="0"/>
              </a:spcAft>
              <a:defRPr b="0" i="0">
                <a:solidFill>
                  <a:schemeClr val="bg1"/>
                </a:solidFill>
                <a:latin typeface="Neo Sans Pro LP Medium" panose="020B0504030504040204" pitchFamily="34" charset="0"/>
              </a:defRPr>
            </a:lvl2pPr>
          </a:lstStyle>
          <a:p>
            <a:pPr lvl="1"/>
            <a:r>
              <a:rPr lang="en-GB" dirty="0"/>
              <a:t>POPISEK</a:t>
            </a:r>
            <a:endParaRPr lang="en-CZ" dirty="0"/>
          </a:p>
        </p:txBody>
      </p:sp>
      <p:sp>
        <p:nvSpPr>
          <p:cNvPr id="78" name="Google Shape;419;p21">
            <a:extLst>
              <a:ext uri="{FF2B5EF4-FFF2-40B4-BE49-F238E27FC236}">
                <a16:creationId xmlns:a16="http://schemas.microsoft.com/office/drawing/2014/main" id="{5AC2C06B-8A31-CE42-C4F1-2EF68A0EE647}"/>
              </a:ext>
            </a:extLst>
          </p:cNvPr>
          <p:cNvSpPr/>
          <p:nvPr userDrawn="1"/>
        </p:nvSpPr>
        <p:spPr>
          <a:xfrm>
            <a:off x="3464314" y="1646528"/>
            <a:ext cx="2520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C1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Neo Sans Pro LP Medium" panose="020B0504030504040204" pitchFamily="34" charset="0"/>
            </a:endParaRPr>
          </a:p>
        </p:txBody>
      </p:sp>
      <p:sp>
        <p:nvSpPr>
          <p:cNvPr id="79" name="Text Placeholder 76">
            <a:extLst>
              <a:ext uri="{FF2B5EF4-FFF2-40B4-BE49-F238E27FC236}">
                <a16:creationId xmlns:a16="http://schemas.microsoft.com/office/drawing/2014/main" id="{0AA64A6B-934D-15B3-32C4-EF6D280057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44314" y="1790528"/>
            <a:ext cx="2160000" cy="612000"/>
          </a:xfrm>
        </p:spPr>
        <p:txBody>
          <a:bodyPr anchor="ctr"/>
          <a:lstStyle>
            <a:lvl2pPr algn="ctr">
              <a:lnSpc>
                <a:spcPts val="2260"/>
              </a:lnSpc>
              <a:spcAft>
                <a:spcPts val="0"/>
              </a:spcAft>
              <a:defRPr b="0" i="0">
                <a:solidFill>
                  <a:schemeClr val="bg1"/>
                </a:solidFill>
                <a:latin typeface="Neo Sans Pro LP Medium" panose="020B0504030504040204" pitchFamily="34" charset="0"/>
              </a:defRPr>
            </a:lvl2pPr>
          </a:lstStyle>
          <a:p>
            <a:pPr lvl="1"/>
            <a:r>
              <a:rPr lang="en-GB" dirty="0"/>
              <a:t>POPISEK</a:t>
            </a:r>
            <a:endParaRPr lang="en-CZ" dirty="0"/>
          </a:p>
        </p:txBody>
      </p:sp>
      <p:sp>
        <p:nvSpPr>
          <p:cNvPr id="80" name="Google Shape;419;p21">
            <a:extLst>
              <a:ext uri="{FF2B5EF4-FFF2-40B4-BE49-F238E27FC236}">
                <a16:creationId xmlns:a16="http://schemas.microsoft.com/office/drawing/2014/main" id="{2CD53E83-9F4B-8128-D970-FAB6B0EE3523}"/>
              </a:ext>
            </a:extLst>
          </p:cNvPr>
          <p:cNvSpPr/>
          <p:nvPr userDrawn="1"/>
        </p:nvSpPr>
        <p:spPr>
          <a:xfrm>
            <a:off x="6229816" y="1646528"/>
            <a:ext cx="2520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09B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Neo Sans Pro LP Medium" panose="020B0504030504040204" pitchFamily="34" charset="0"/>
            </a:endParaRPr>
          </a:p>
        </p:txBody>
      </p:sp>
      <p:sp>
        <p:nvSpPr>
          <p:cNvPr id="81" name="Text Placeholder 76">
            <a:extLst>
              <a:ext uri="{FF2B5EF4-FFF2-40B4-BE49-F238E27FC236}">
                <a16:creationId xmlns:a16="http://schemas.microsoft.com/office/drawing/2014/main" id="{D6F46781-8FE1-3F10-2DD7-05CD5CA3EF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09816" y="1790528"/>
            <a:ext cx="2160000" cy="612000"/>
          </a:xfrm>
        </p:spPr>
        <p:txBody>
          <a:bodyPr anchor="ctr"/>
          <a:lstStyle>
            <a:lvl2pPr algn="ctr">
              <a:lnSpc>
                <a:spcPts val="2260"/>
              </a:lnSpc>
              <a:spcAft>
                <a:spcPts val="0"/>
              </a:spcAft>
              <a:defRPr b="0" i="0">
                <a:solidFill>
                  <a:schemeClr val="bg1"/>
                </a:solidFill>
                <a:latin typeface="Neo Sans Pro LP Medium" panose="020B0504030504040204" pitchFamily="34" charset="0"/>
              </a:defRPr>
            </a:lvl2pPr>
          </a:lstStyle>
          <a:p>
            <a:pPr lvl="1"/>
            <a:r>
              <a:rPr lang="en-GB" dirty="0"/>
              <a:t>POPISEK</a:t>
            </a:r>
            <a:endParaRPr lang="en-CZ" dirty="0"/>
          </a:p>
        </p:txBody>
      </p:sp>
      <p:sp>
        <p:nvSpPr>
          <p:cNvPr id="82" name="Google Shape;419;p21">
            <a:extLst>
              <a:ext uri="{FF2B5EF4-FFF2-40B4-BE49-F238E27FC236}">
                <a16:creationId xmlns:a16="http://schemas.microsoft.com/office/drawing/2014/main" id="{F5F5AE67-A48B-2CF3-8E16-A5EAB9238D69}"/>
              </a:ext>
            </a:extLst>
          </p:cNvPr>
          <p:cNvSpPr/>
          <p:nvPr userDrawn="1"/>
        </p:nvSpPr>
        <p:spPr>
          <a:xfrm>
            <a:off x="8995319" y="1646528"/>
            <a:ext cx="2520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Neo Sans Pro LP Medium" panose="020B0504030504040204" pitchFamily="34" charset="0"/>
            </a:endParaRPr>
          </a:p>
        </p:txBody>
      </p:sp>
      <p:sp>
        <p:nvSpPr>
          <p:cNvPr id="83" name="Text Placeholder 76">
            <a:extLst>
              <a:ext uri="{FF2B5EF4-FFF2-40B4-BE49-F238E27FC236}">
                <a16:creationId xmlns:a16="http://schemas.microsoft.com/office/drawing/2014/main" id="{C6CC9475-9C4D-0D60-1713-81C088CF7F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5319" y="1790528"/>
            <a:ext cx="2160000" cy="612000"/>
          </a:xfrm>
        </p:spPr>
        <p:txBody>
          <a:bodyPr anchor="ctr"/>
          <a:lstStyle>
            <a:lvl2pPr algn="ctr">
              <a:lnSpc>
                <a:spcPts val="2260"/>
              </a:lnSpc>
              <a:spcAft>
                <a:spcPts val="0"/>
              </a:spcAft>
              <a:defRPr b="0" i="0">
                <a:solidFill>
                  <a:schemeClr val="bg1"/>
                </a:solidFill>
                <a:latin typeface="Neo Sans Pro LP Medium" panose="020B0504030504040204" pitchFamily="34" charset="0"/>
              </a:defRPr>
            </a:lvl2pPr>
          </a:lstStyle>
          <a:p>
            <a:pPr lvl="1"/>
            <a:r>
              <a:rPr lang="en-GB" dirty="0"/>
              <a:t>POPISEK</a:t>
            </a:r>
            <a:endParaRPr lang="en-CZ" dirty="0"/>
          </a:p>
        </p:txBody>
      </p:sp>
      <p:sp>
        <p:nvSpPr>
          <p:cNvPr id="85" name="Picture Placeholder 84">
            <a:extLst>
              <a:ext uri="{FF2B5EF4-FFF2-40B4-BE49-F238E27FC236}">
                <a16:creationId xmlns:a16="http://schemas.microsoft.com/office/drawing/2014/main" id="{462F72EF-C8A6-A5DE-3612-ADFD948B9592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1516062" y="2911798"/>
            <a:ext cx="900000" cy="898464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86" name="Picture Placeholder 84">
            <a:extLst>
              <a:ext uri="{FF2B5EF4-FFF2-40B4-BE49-F238E27FC236}">
                <a16:creationId xmlns:a16="http://schemas.microsoft.com/office/drawing/2014/main" id="{4D1C0F60-4507-D591-E651-957779585970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274130" y="2911798"/>
            <a:ext cx="900000" cy="898464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87" name="Picture Placeholder 84">
            <a:extLst>
              <a:ext uri="{FF2B5EF4-FFF2-40B4-BE49-F238E27FC236}">
                <a16:creationId xmlns:a16="http://schemas.microsoft.com/office/drawing/2014/main" id="{D2C16B2C-64D8-78C0-AA2F-AA94095DD2C7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7047067" y="2911798"/>
            <a:ext cx="900000" cy="898464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88" name="Picture Placeholder 84">
            <a:extLst>
              <a:ext uri="{FF2B5EF4-FFF2-40B4-BE49-F238E27FC236}">
                <a16:creationId xmlns:a16="http://schemas.microsoft.com/office/drawing/2014/main" id="{80211C68-033E-E7DF-6BBB-D08DCF9224E1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812569" y="2911798"/>
            <a:ext cx="900000" cy="898464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319696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ighlihts_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F35F017E-A18F-34D9-DF22-6F07A4D32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5" y="494094"/>
            <a:ext cx="10831785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 dirty="0"/>
              <a:t>NADPIS</a:t>
            </a:r>
            <a:endParaRPr lang="en-CZ" dirty="0"/>
          </a:p>
        </p:txBody>
      </p:sp>
      <p:sp>
        <p:nvSpPr>
          <p:cNvPr id="150" name="Google Shape;996;p34">
            <a:extLst>
              <a:ext uri="{FF2B5EF4-FFF2-40B4-BE49-F238E27FC236}">
                <a16:creationId xmlns:a16="http://schemas.microsoft.com/office/drawing/2014/main" id="{3F3CAE85-A4BC-D779-2F2B-C443F4F16DD6}"/>
              </a:ext>
            </a:extLst>
          </p:cNvPr>
          <p:cNvSpPr/>
          <p:nvPr userDrawn="1"/>
        </p:nvSpPr>
        <p:spPr>
          <a:xfrm>
            <a:off x="4304166" y="1539806"/>
            <a:ext cx="2015815" cy="1607627"/>
          </a:xfrm>
          <a:custGeom>
            <a:avLst/>
            <a:gdLst/>
            <a:ahLst/>
            <a:cxnLst/>
            <a:rect l="l" t="t" r="r" b="b"/>
            <a:pathLst>
              <a:path w="60032" h="47876" extrusionOk="0">
                <a:moveTo>
                  <a:pt x="53554" y="0"/>
                </a:moveTo>
                <a:cubicBezTo>
                  <a:pt x="28527" y="0"/>
                  <a:pt x="7322" y="16324"/>
                  <a:pt x="0" y="38898"/>
                </a:cubicBezTo>
                <a:lnTo>
                  <a:pt x="27646" y="47875"/>
                </a:lnTo>
                <a:cubicBezTo>
                  <a:pt x="31183" y="36957"/>
                  <a:pt x="41446" y="29052"/>
                  <a:pt x="53554" y="29052"/>
                </a:cubicBezTo>
                <a:lnTo>
                  <a:pt x="53554" y="23289"/>
                </a:lnTo>
                <a:cubicBezTo>
                  <a:pt x="53554" y="20098"/>
                  <a:pt x="55352" y="17181"/>
                  <a:pt x="58198" y="15752"/>
                </a:cubicBezTo>
                <a:lnTo>
                  <a:pt x="59591" y="15062"/>
                </a:lnTo>
                <a:cubicBezTo>
                  <a:pt x="60031" y="14847"/>
                  <a:pt x="60031" y="14216"/>
                  <a:pt x="59591" y="13990"/>
                </a:cubicBezTo>
                <a:lnTo>
                  <a:pt x="58198" y="13300"/>
                </a:lnTo>
                <a:cubicBezTo>
                  <a:pt x="55352" y="11871"/>
                  <a:pt x="53554" y="8966"/>
                  <a:pt x="53554" y="5775"/>
                </a:cubicBezTo>
                <a:lnTo>
                  <a:pt x="53554" y="0"/>
                </a:lnTo>
                <a:close/>
              </a:path>
            </a:pathLst>
          </a:custGeom>
          <a:solidFill>
            <a:srgbClr val="0066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997;p34">
            <a:extLst>
              <a:ext uri="{FF2B5EF4-FFF2-40B4-BE49-F238E27FC236}">
                <a16:creationId xmlns:a16="http://schemas.microsoft.com/office/drawing/2014/main" id="{2B9D993E-EA2A-3AE8-1A15-FFC0E97675E6}"/>
              </a:ext>
            </a:extLst>
          </p:cNvPr>
          <p:cNvSpPr/>
          <p:nvPr userDrawn="1"/>
        </p:nvSpPr>
        <p:spPr>
          <a:xfrm>
            <a:off x="4045493" y="2791675"/>
            <a:ext cx="1520087" cy="2167557"/>
          </a:xfrm>
          <a:custGeom>
            <a:avLst/>
            <a:gdLst/>
            <a:ahLst/>
            <a:cxnLst/>
            <a:rect l="l" t="t" r="r" b="b"/>
            <a:pathLst>
              <a:path w="45269" h="64551" extrusionOk="0">
                <a:moveTo>
                  <a:pt x="23339" y="1"/>
                </a:moveTo>
                <a:cubicBezTo>
                  <a:pt x="23186" y="1"/>
                  <a:pt x="23031" y="59"/>
                  <a:pt x="22908" y="185"/>
                </a:cubicBezTo>
                <a:lnTo>
                  <a:pt x="21825" y="1281"/>
                </a:lnTo>
                <a:cubicBezTo>
                  <a:pt x="20214" y="2917"/>
                  <a:pt x="18036" y="3795"/>
                  <a:pt x="15815" y="3795"/>
                </a:cubicBezTo>
                <a:cubicBezTo>
                  <a:pt x="14949" y="3795"/>
                  <a:pt x="14077" y="3662"/>
                  <a:pt x="13229" y="3388"/>
                </a:cubicBezTo>
                <a:lnTo>
                  <a:pt x="7740" y="1602"/>
                </a:lnTo>
                <a:lnTo>
                  <a:pt x="7740" y="1602"/>
                </a:lnTo>
                <a:cubicBezTo>
                  <a:pt x="1" y="25403"/>
                  <a:pt x="8966" y="50608"/>
                  <a:pt x="28183" y="64550"/>
                </a:cubicBezTo>
                <a:lnTo>
                  <a:pt x="45268" y="41036"/>
                </a:lnTo>
                <a:cubicBezTo>
                  <a:pt x="35970" y="34285"/>
                  <a:pt x="31636" y="22093"/>
                  <a:pt x="35374" y="10579"/>
                </a:cubicBezTo>
                <a:lnTo>
                  <a:pt x="29885" y="8793"/>
                </a:lnTo>
                <a:cubicBezTo>
                  <a:pt x="26849" y="7805"/>
                  <a:pt x="24635" y="5198"/>
                  <a:pt x="24159" y="2043"/>
                </a:cubicBezTo>
                <a:lnTo>
                  <a:pt x="23932" y="507"/>
                </a:lnTo>
                <a:cubicBezTo>
                  <a:pt x="23886" y="192"/>
                  <a:pt x="23617" y="1"/>
                  <a:pt x="233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998;p34">
            <a:extLst>
              <a:ext uri="{FF2B5EF4-FFF2-40B4-BE49-F238E27FC236}">
                <a16:creationId xmlns:a16="http://schemas.microsoft.com/office/drawing/2014/main" id="{6E6D6ED6-AC54-279C-20DE-CD8F8861C122}"/>
              </a:ext>
            </a:extLst>
          </p:cNvPr>
          <p:cNvSpPr/>
          <p:nvPr userDrawn="1"/>
        </p:nvSpPr>
        <p:spPr>
          <a:xfrm>
            <a:off x="4991746" y="4168282"/>
            <a:ext cx="2222526" cy="1150718"/>
          </a:xfrm>
          <a:custGeom>
            <a:avLst/>
            <a:gdLst/>
            <a:ahLst/>
            <a:cxnLst/>
            <a:rect l="l" t="t" r="r" b="b"/>
            <a:pathLst>
              <a:path w="66188" h="34269" extrusionOk="0">
                <a:moveTo>
                  <a:pt x="17074" y="1"/>
                </a:moveTo>
                <a:lnTo>
                  <a:pt x="13681" y="4680"/>
                </a:lnTo>
                <a:cubicBezTo>
                  <a:pt x="12087" y="6874"/>
                  <a:pt x="9548" y="8140"/>
                  <a:pt x="6878" y="8140"/>
                </a:cubicBezTo>
                <a:cubicBezTo>
                  <a:pt x="6418" y="8140"/>
                  <a:pt x="5954" y="8103"/>
                  <a:pt x="5490" y="8026"/>
                </a:cubicBezTo>
                <a:lnTo>
                  <a:pt x="3966" y="7776"/>
                </a:lnTo>
                <a:cubicBezTo>
                  <a:pt x="3930" y="7770"/>
                  <a:pt x="3895" y="7767"/>
                  <a:pt x="3861" y="7767"/>
                </a:cubicBezTo>
                <a:cubicBezTo>
                  <a:pt x="3427" y="7767"/>
                  <a:pt x="3125" y="8236"/>
                  <a:pt x="3335" y="8645"/>
                </a:cubicBezTo>
                <a:lnTo>
                  <a:pt x="4049" y="10014"/>
                </a:lnTo>
                <a:cubicBezTo>
                  <a:pt x="5513" y="12848"/>
                  <a:pt x="5263" y="16265"/>
                  <a:pt x="3394" y="18848"/>
                </a:cubicBezTo>
                <a:lnTo>
                  <a:pt x="1" y="23516"/>
                </a:lnTo>
                <a:cubicBezTo>
                  <a:pt x="9991" y="30773"/>
                  <a:pt x="21565" y="34269"/>
                  <a:pt x="33034" y="34269"/>
                </a:cubicBezTo>
                <a:cubicBezTo>
                  <a:pt x="44803" y="34269"/>
                  <a:pt x="56462" y="30588"/>
                  <a:pt x="66188" y="23516"/>
                </a:cubicBezTo>
                <a:lnTo>
                  <a:pt x="49102" y="13"/>
                </a:lnTo>
                <a:cubicBezTo>
                  <a:pt x="44401" y="3430"/>
                  <a:pt x="38763" y="5209"/>
                  <a:pt x="33070" y="5209"/>
                </a:cubicBezTo>
                <a:cubicBezTo>
                  <a:pt x="27518" y="5209"/>
                  <a:pt x="21913" y="3516"/>
                  <a:pt x="17074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999;p34">
            <a:extLst>
              <a:ext uri="{FF2B5EF4-FFF2-40B4-BE49-F238E27FC236}">
                <a16:creationId xmlns:a16="http://schemas.microsoft.com/office/drawing/2014/main" id="{BCE3B893-4179-203C-A405-2C8C3DD408D6}"/>
              </a:ext>
            </a:extLst>
          </p:cNvPr>
          <p:cNvSpPr/>
          <p:nvPr userDrawn="1"/>
        </p:nvSpPr>
        <p:spPr>
          <a:xfrm>
            <a:off x="6639213" y="2844256"/>
            <a:ext cx="1507294" cy="2113764"/>
          </a:xfrm>
          <a:custGeom>
            <a:avLst/>
            <a:gdLst/>
            <a:ahLst/>
            <a:cxnLst/>
            <a:rect l="l" t="t" r="r" b="b"/>
            <a:pathLst>
              <a:path w="44888" h="62949" extrusionOk="0">
                <a:moveTo>
                  <a:pt x="37541" y="0"/>
                </a:moveTo>
                <a:lnTo>
                  <a:pt x="9895" y="8978"/>
                </a:lnTo>
                <a:cubicBezTo>
                  <a:pt x="13455" y="19908"/>
                  <a:pt x="9799" y="32326"/>
                  <a:pt x="1" y="39434"/>
                </a:cubicBezTo>
                <a:lnTo>
                  <a:pt x="3394" y="44113"/>
                </a:lnTo>
                <a:cubicBezTo>
                  <a:pt x="5263" y="46685"/>
                  <a:pt x="5525" y="50102"/>
                  <a:pt x="4061" y="52935"/>
                </a:cubicBezTo>
                <a:lnTo>
                  <a:pt x="3346" y="54305"/>
                </a:lnTo>
                <a:cubicBezTo>
                  <a:pt x="3125" y="54713"/>
                  <a:pt x="3437" y="55183"/>
                  <a:pt x="3872" y="55183"/>
                </a:cubicBezTo>
                <a:cubicBezTo>
                  <a:pt x="3907" y="55183"/>
                  <a:pt x="3942" y="55180"/>
                  <a:pt x="3977" y="55174"/>
                </a:cubicBezTo>
                <a:lnTo>
                  <a:pt x="5501" y="54924"/>
                </a:lnTo>
                <a:cubicBezTo>
                  <a:pt x="5963" y="54847"/>
                  <a:pt x="6426" y="54809"/>
                  <a:pt x="6884" y="54809"/>
                </a:cubicBezTo>
                <a:cubicBezTo>
                  <a:pt x="9548" y="54809"/>
                  <a:pt x="12088" y="56077"/>
                  <a:pt x="13693" y="58281"/>
                </a:cubicBezTo>
                <a:lnTo>
                  <a:pt x="17086" y="62949"/>
                </a:lnTo>
                <a:cubicBezTo>
                  <a:pt x="37327" y="48244"/>
                  <a:pt x="44887" y="22575"/>
                  <a:pt x="37541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001;p34">
            <a:extLst>
              <a:ext uri="{FF2B5EF4-FFF2-40B4-BE49-F238E27FC236}">
                <a16:creationId xmlns:a16="http://schemas.microsoft.com/office/drawing/2014/main" id="{8FBD9D28-AAA4-F706-F7CE-6CCD675E62B0}"/>
              </a:ext>
            </a:extLst>
          </p:cNvPr>
          <p:cNvSpPr/>
          <p:nvPr userDrawn="1"/>
        </p:nvSpPr>
        <p:spPr>
          <a:xfrm>
            <a:off x="6101115" y="1539000"/>
            <a:ext cx="1798322" cy="1661690"/>
          </a:xfrm>
          <a:custGeom>
            <a:avLst/>
            <a:gdLst/>
            <a:ahLst/>
            <a:cxnLst/>
            <a:rect l="l" t="t" r="r" b="b"/>
            <a:pathLst>
              <a:path w="53555" h="49486" extrusionOk="0">
                <a:moveTo>
                  <a:pt x="29" y="1"/>
                </a:moveTo>
                <a:cubicBezTo>
                  <a:pt x="19" y="1"/>
                  <a:pt x="10" y="1"/>
                  <a:pt x="1" y="1"/>
                </a:cubicBezTo>
                <a:lnTo>
                  <a:pt x="1" y="29064"/>
                </a:lnTo>
                <a:cubicBezTo>
                  <a:pt x="10" y="29064"/>
                  <a:pt x="19" y="29064"/>
                  <a:pt x="29" y="29064"/>
                </a:cubicBezTo>
                <a:cubicBezTo>
                  <a:pt x="11508" y="29064"/>
                  <a:pt x="22173" y="36383"/>
                  <a:pt x="25909" y="47887"/>
                </a:cubicBezTo>
                <a:lnTo>
                  <a:pt x="31397" y="46101"/>
                </a:lnTo>
                <a:cubicBezTo>
                  <a:pt x="32251" y="45824"/>
                  <a:pt x="33128" y="45689"/>
                  <a:pt x="33997" y="45689"/>
                </a:cubicBezTo>
                <a:cubicBezTo>
                  <a:pt x="36221" y="45689"/>
                  <a:pt x="38396" y="46571"/>
                  <a:pt x="40006" y="48197"/>
                </a:cubicBezTo>
                <a:lnTo>
                  <a:pt x="41089" y="49304"/>
                </a:lnTo>
                <a:cubicBezTo>
                  <a:pt x="41210" y="49429"/>
                  <a:pt x="41361" y="49485"/>
                  <a:pt x="41509" y="49485"/>
                </a:cubicBezTo>
                <a:cubicBezTo>
                  <a:pt x="41786" y="49485"/>
                  <a:pt x="42055" y="49289"/>
                  <a:pt x="42101" y="48971"/>
                </a:cubicBezTo>
                <a:lnTo>
                  <a:pt x="42339" y="47447"/>
                </a:lnTo>
                <a:cubicBezTo>
                  <a:pt x="42816" y="44292"/>
                  <a:pt x="45030" y="41672"/>
                  <a:pt x="48054" y="40696"/>
                </a:cubicBezTo>
                <a:lnTo>
                  <a:pt x="53555" y="38910"/>
                </a:lnTo>
                <a:cubicBezTo>
                  <a:pt x="45819" y="15119"/>
                  <a:pt x="23759" y="1"/>
                  <a:pt x="29" y="1"/>
                </a:cubicBezTo>
                <a:close/>
              </a:path>
            </a:pathLst>
          </a:custGeom>
          <a:solidFill>
            <a:srgbClr val="009B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026;p34">
            <a:extLst>
              <a:ext uri="{FF2B5EF4-FFF2-40B4-BE49-F238E27FC236}">
                <a16:creationId xmlns:a16="http://schemas.microsoft.com/office/drawing/2014/main" id="{D9400AA3-7294-2247-F4E7-B7F5DFE046C9}"/>
              </a:ext>
            </a:extLst>
          </p:cNvPr>
          <p:cNvSpPr/>
          <p:nvPr userDrawn="1"/>
        </p:nvSpPr>
        <p:spPr>
          <a:xfrm>
            <a:off x="5930815" y="1539806"/>
            <a:ext cx="389046" cy="991924"/>
          </a:xfrm>
          <a:custGeom>
            <a:avLst/>
            <a:gdLst/>
            <a:ahLst/>
            <a:cxnLst/>
            <a:rect l="l" t="t" r="r" b="b"/>
            <a:pathLst>
              <a:path w="11586" h="29540" extrusionOk="0">
                <a:moveTo>
                  <a:pt x="5061" y="0"/>
                </a:moveTo>
                <a:cubicBezTo>
                  <a:pt x="3418" y="0"/>
                  <a:pt x="1679" y="84"/>
                  <a:pt x="1" y="227"/>
                </a:cubicBezTo>
                <a:lnTo>
                  <a:pt x="1" y="29540"/>
                </a:lnTo>
                <a:cubicBezTo>
                  <a:pt x="1656" y="29218"/>
                  <a:pt x="3418" y="29063"/>
                  <a:pt x="5061" y="29063"/>
                </a:cubicBezTo>
                <a:lnTo>
                  <a:pt x="5061" y="23289"/>
                </a:lnTo>
                <a:cubicBezTo>
                  <a:pt x="5061" y="20098"/>
                  <a:pt x="6882" y="17181"/>
                  <a:pt x="9728" y="15764"/>
                </a:cubicBezTo>
                <a:lnTo>
                  <a:pt x="11133" y="15062"/>
                </a:lnTo>
                <a:cubicBezTo>
                  <a:pt x="11574" y="14847"/>
                  <a:pt x="11585" y="14216"/>
                  <a:pt x="11145" y="13990"/>
                </a:cubicBezTo>
                <a:lnTo>
                  <a:pt x="9728" y="13300"/>
                </a:lnTo>
                <a:cubicBezTo>
                  <a:pt x="6882" y="11871"/>
                  <a:pt x="5061" y="8966"/>
                  <a:pt x="5061" y="5775"/>
                </a:cubicBezTo>
                <a:lnTo>
                  <a:pt x="5061" y="0"/>
                </a:lnTo>
                <a:close/>
              </a:path>
            </a:pathLst>
          </a:custGeom>
          <a:solidFill>
            <a:srgbClr val="0066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95" name="Google Shape;1030;p34">
            <a:extLst>
              <a:ext uri="{FF2B5EF4-FFF2-40B4-BE49-F238E27FC236}">
                <a16:creationId xmlns:a16="http://schemas.microsoft.com/office/drawing/2014/main" id="{681E04A8-1EA2-1FF0-B73D-9363A744222C}"/>
              </a:ext>
            </a:extLst>
          </p:cNvPr>
          <p:cNvCxnSpPr>
            <a:cxnSpLocks/>
          </p:cNvCxnSpPr>
          <p:nvPr/>
        </p:nvCxnSpPr>
        <p:spPr>
          <a:xfrm>
            <a:off x="2011917" y="1773200"/>
            <a:ext cx="2700000" cy="0"/>
          </a:xfrm>
          <a:prstGeom prst="straightConnector1">
            <a:avLst/>
          </a:prstGeom>
          <a:noFill/>
          <a:ln w="25400" cap="rnd" cmpd="sng">
            <a:solidFill>
              <a:srgbClr val="0066AD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197" name="Text Placeholder 6">
            <a:extLst>
              <a:ext uri="{FF2B5EF4-FFF2-40B4-BE49-F238E27FC236}">
                <a16:creationId xmlns:a16="http://schemas.microsoft.com/office/drawing/2014/main" id="{5765F9F4-BA3A-B739-17F4-8C79EBFE2D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995" y="1536086"/>
            <a:ext cx="3533801" cy="1255589"/>
          </a:xfrm>
        </p:spPr>
        <p:txBody>
          <a:bodyPr/>
          <a:lstStyle>
            <a:lvl2pPr algn="l">
              <a:lnSpc>
                <a:spcPts val="2860"/>
              </a:lnSpc>
              <a:spcAft>
                <a:spcPts val="600"/>
              </a:spcAft>
              <a:defRPr sz="2000"/>
            </a:lvl2pPr>
            <a:lvl3pPr algn="l">
              <a:lnSpc>
                <a:spcPts val="2060"/>
              </a:lnSpc>
              <a:spcAft>
                <a:spcPts val="0"/>
              </a:spcAft>
              <a:defRPr sz="1400"/>
            </a:lvl3pPr>
          </a:lstStyle>
          <a:p>
            <a:pPr lvl="1"/>
            <a:r>
              <a:rPr lang="cs-CZ" noProof="0" dirty="0"/>
              <a:t>Popisek</a:t>
            </a:r>
          </a:p>
          <a:p>
            <a:pPr lvl="2"/>
            <a:r>
              <a:rPr lang="cs-CZ" noProof="0" dirty="0" err="1"/>
              <a:t>Lorem</a:t>
            </a:r>
            <a:r>
              <a:rPr lang="cs-CZ" noProof="0" dirty="0"/>
              <a:t> </a:t>
            </a:r>
            <a:r>
              <a:rPr lang="cs-CZ" noProof="0" dirty="0" err="1"/>
              <a:t>ipsum</a:t>
            </a:r>
            <a:r>
              <a:rPr lang="cs-CZ" noProof="0" dirty="0"/>
              <a:t> </a:t>
            </a:r>
            <a:r>
              <a:rPr lang="cs-CZ" noProof="0" dirty="0" err="1"/>
              <a:t>dolor</a:t>
            </a:r>
            <a:r>
              <a:rPr lang="cs-CZ" noProof="0" dirty="0"/>
              <a:t> </a:t>
            </a:r>
            <a:r>
              <a:rPr lang="cs-CZ" noProof="0" dirty="0" err="1"/>
              <a:t>sit</a:t>
            </a:r>
            <a:r>
              <a:rPr lang="cs-CZ" noProof="0" dirty="0"/>
              <a:t> </a:t>
            </a:r>
            <a:r>
              <a:rPr lang="cs-CZ" noProof="0" dirty="0" err="1"/>
              <a:t>amet</a:t>
            </a:r>
            <a:r>
              <a:rPr lang="cs-CZ" noProof="0" dirty="0"/>
              <a:t>, </a:t>
            </a:r>
            <a:r>
              <a:rPr lang="cs-CZ" noProof="0" dirty="0" err="1"/>
              <a:t>consectetur</a:t>
            </a:r>
            <a:r>
              <a:rPr lang="cs-CZ" noProof="0" dirty="0"/>
              <a:t> </a:t>
            </a:r>
            <a:r>
              <a:rPr lang="cs-CZ" noProof="0" dirty="0" err="1"/>
              <a:t>adipiscing</a:t>
            </a:r>
            <a:r>
              <a:rPr lang="cs-CZ" noProof="0" dirty="0"/>
              <a:t> elit. </a:t>
            </a:r>
            <a:r>
              <a:rPr lang="cs-CZ" noProof="0" dirty="0" err="1"/>
              <a:t>Morbi</a:t>
            </a:r>
            <a:r>
              <a:rPr lang="cs-CZ" noProof="0" dirty="0"/>
              <a:t> </a:t>
            </a:r>
            <a:r>
              <a:rPr lang="cs-CZ" noProof="0" dirty="0" err="1"/>
              <a:t>fermentum</a:t>
            </a:r>
            <a:r>
              <a:rPr lang="cs-CZ" noProof="0" dirty="0"/>
              <a:t>.</a:t>
            </a:r>
          </a:p>
        </p:txBody>
      </p:sp>
      <p:cxnSp>
        <p:nvCxnSpPr>
          <p:cNvPr id="202" name="Google Shape;1030;p34">
            <a:extLst>
              <a:ext uri="{FF2B5EF4-FFF2-40B4-BE49-F238E27FC236}">
                <a16:creationId xmlns:a16="http://schemas.microsoft.com/office/drawing/2014/main" id="{910D6EFF-FC87-0D2E-FAE9-0435A3D0A669}"/>
              </a:ext>
            </a:extLst>
          </p:cNvPr>
          <p:cNvCxnSpPr>
            <a:cxnSpLocks/>
          </p:cNvCxnSpPr>
          <p:nvPr userDrawn="1"/>
        </p:nvCxnSpPr>
        <p:spPr>
          <a:xfrm>
            <a:off x="2011917" y="3883621"/>
            <a:ext cx="2160000" cy="0"/>
          </a:xfrm>
          <a:prstGeom prst="straightConnector1">
            <a:avLst/>
          </a:prstGeom>
          <a:noFill/>
          <a:ln w="25400" cap="rnd" cmpd="sng">
            <a:solidFill>
              <a:srgbClr val="FFC100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203" name="Text Placeholder 6">
            <a:extLst>
              <a:ext uri="{FF2B5EF4-FFF2-40B4-BE49-F238E27FC236}">
                <a16:creationId xmlns:a16="http://schemas.microsoft.com/office/drawing/2014/main" id="{DE181263-C035-EB6A-02A5-412D83873E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995" y="3646507"/>
            <a:ext cx="3533801" cy="1255589"/>
          </a:xfrm>
        </p:spPr>
        <p:txBody>
          <a:bodyPr/>
          <a:lstStyle>
            <a:lvl2pPr algn="l">
              <a:lnSpc>
                <a:spcPts val="2860"/>
              </a:lnSpc>
              <a:spcAft>
                <a:spcPts val="600"/>
              </a:spcAft>
              <a:defRPr sz="2000">
                <a:solidFill>
                  <a:srgbClr val="FFC100"/>
                </a:solidFill>
              </a:defRPr>
            </a:lvl2pPr>
            <a:lvl3pPr algn="l">
              <a:lnSpc>
                <a:spcPts val="2060"/>
              </a:lnSpc>
              <a:spcAft>
                <a:spcPts val="0"/>
              </a:spcAft>
              <a:defRPr sz="1400"/>
            </a:lvl3pPr>
          </a:lstStyle>
          <a:p>
            <a:pPr lvl="1"/>
            <a:r>
              <a:rPr lang="cs-CZ" noProof="0" dirty="0"/>
              <a:t>Popisek</a:t>
            </a:r>
          </a:p>
          <a:p>
            <a:pPr lvl="2"/>
            <a:r>
              <a:rPr lang="cs-CZ" noProof="0" dirty="0" err="1"/>
              <a:t>Lorem</a:t>
            </a:r>
            <a:r>
              <a:rPr lang="cs-CZ" noProof="0" dirty="0"/>
              <a:t> </a:t>
            </a:r>
            <a:r>
              <a:rPr lang="cs-CZ" noProof="0" dirty="0" err="1"/>
              <a:t>ipsum</a:t>
            </a:r>
            <a:r>
              <a:rPr lang="cs-CZ" noProof="0" dirty="0"/>
              <a:t> </a:t>
            </a:r>
            <a:r>
              <a:rPr lang="cs-CZ" noProof="0" dirty="0" err="1"/>
              <a:t>dolor</a:t>
            </a:r>
            <a:r>
              <a:rPr lang="cs-CZ" noProof="0" dirty="0"/>
              <a:t> </a:t>
            </a:r>
            <a:r>
              <a:rPr lang="cs-CZ" noProof="0" dirty="0" err="1"/>
              <a:t>sit</a:t>
            </a:r>
            <a:r>
              <a:rPr lang="cs-CZ" noProof="0" dirty="0"/>
              <a:t> </a:t>
            </a:r>
            <a:r>
              <a:rPr lang="cs-CZ" noProof="0" dirty="0" err="1"/>
              <a:t>amet</a:t>
            </a:r>
            <a:r>
              <a:rPr lang="cs-CZ" noProof="0" dirty="0"/>
              <a:t>, </a:t>
            </a:r>
            <a:r>
              <a:rPr lang="cs-CZ" noProof="0" dirty="0" err="1"/>
              <a:t>consectetur</a:t>
            </a:r>
            <a:r>
              <a:rPr lang="cs-CZ" noProof="0" dirty="0"/>
              <a:t> </a:t>
            </a:r>
            <a:r>
              <a:rPr lang="cs-CZ" noProof="0" dirty="0" err="1"/>
              <a:t>adipiscing</a:t>
            </a:r>
            <a:r>
              <a:rPr lang="cs-CZ" noProof="0" dirty="0"/>
              <a:t> elit. </a:t>
            </a:r>
            <a:r>
              <a:rPr lang="cs-CZ" noProof="0" dirty="0" err="1"/>
              <a:t>Morbi</a:t>
            </a:r>
            <a:r>
              <a:rPr lang="cs-CZ" noProof="0" dirty="0"/>
              <a:t> </a:t>
            </a:r>
            <a:r>
              <a:rPr lang="cs-CZ" noProof="0" dirty="0" err="1"/>
              <a:t>fermentum</a:t>
            </a:r>
            <a:r>
              <a:rPr lang="cs-CZ" noProof="0" dirty="0"/>
              <a:t>.</a:t>
            </a:r>
          </a:p>
        </p:txBody>
      </p:sp>
      <p:sp>
        <p:nvSpPr>
          <p:cNvPr id="205" name="Text Placeholder 6">
            <a:extLst>
              <a:ext uri="{FF2B5EF4-FFF2-40B4-BE49-F238E27FC236}">
                <a16:creationId xmlns:a16="http://schemas.microsoft.com/office/drawing/2014/main" id="{670BEF57-D1A1-0131-7C84-41CA44BA19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46510" y="1536086"/>
            <a:ext cx="3533801" cy="1255589"/>
          </a:xfrm>
        </p:spPr>
        <p:txBody>
          <a:bodyPr/>
          <a:lstStyle>
            <a:lvl2pPr algn="r">
              <a:lnSpc>
                <a:spcPts val="2860"/>
              </a:lnSpc>
              <a:spcAft>
                <a:spcPts val="600"/>
              </a:spcAft>
              <a:defRPr sz="2000">
                <a:solidFill>
                  <a:srgbClr val="009BD7"/>
                </a:solidFill>
              </a:defRPr>
            </a:lvl2pPr>
            <a:lvl3pPr algn="r">
              <a:lnSpc>
                <a:spcPts val="2060"/>
              </a:lnSpc>
              <a:spcAft>
                <a:spcPts val="0"/>
              </a:spcAft>
              <a:defRPr sz="1400"/>
            </a:lvl3pPr>
          </a:lstStyle>
          <a:p>
            <a:pPr lvl="1"/>
            <a:r>
              <a:rPr lang="cs-CZ" noProof="0" dirty="0"/>
              <a:t>Popisek</a:t>
            </a:r>
          </a:p>
          <a:p>
            <a:pPr lvl="2"/>
            <a:r>
              <a:rPr lang="cs-CZ" noProof="0" dirty="0" err="1"/>
              <a:t>Lorem</a:t>
            </a:r>
            <a:r>
              <a:rPr lang="cs-CZ" noProof="0" dirty="0"/>
              <a:t> </a:t>
            </a:r>
            <a:r>
              <a:rPr lang="cs-CZ" noProof="0" dirty="0" err="1"/>
              <a:t>ipsum</a:t>
            </a:r>
            <a:r>
              <a:rPr lang="cs-CZ" noProof="0" dirty="0"/>
              <a:t> </a:t>
            </a:r>
            <a:r>
              <a:rPr lang="cs-CZ" noProof="0" dirty="0" err="1"/>
              <a:t>dolor</a:t>
            </a:r>
            <a:r>
              <a:rPr lang="cs-CZ" noProof="0" dirty="0"/>
              <a:t> </a:t>
            </a:r>
            <a:r>
              <a:rPr lang="cs-CZ" noProof="0" dirty="0" err="1"/>
              <a:t>sit</a:t>
            </a:r>
            <a:r>
              <a:rPr lang="cs-CZ" noProof="0" dirty="0"/>
              <a:t> </a:t>
            </a:r>
            <a:r>
              <a:rPr lang="cs-CZ" noProof="0" dirty="0" err="1"/>
              <a:t>amet</a:t>
            </a:r>
            <a:r>
              <a:rPr lang="cs-CZ" noProof="0" dirty="0"/>
              <a:t>, </a:t>
            </a:r>
            <a:r>
              <a:rPr lang="cs-CZ" noProof="0" dirty="0" err="1"/>
              <a:t>consectetur</a:t>
            </a:r>
            <a:r>
              <a:rPr lang="cs-CZ" noProof="0" dirty="0"/>
              <a:t> </a:t>
            </a:r>
            <a:r>
              <a:rPr lang="cs-CZ" noProof="0" dirty="0" err="1"/>
              <a:t>adipiscing</a:t>
            </a:r>
            <a:r>
              <a:rPr lang="cs-CZ" noProof="0" dirty="0"/>
              <a:t> elit. </a:t>
            </a:r>
            <a:r>
              <a:rPr lang="cs-CZ" noProof="0" dirty="0" err="1"/>
              <a:t>Morbi</a:t>
            </a:r>
            <a:r>
              <a:rPr lang="cs-CZ" noProof="0" dirty="0"/>
              <a:t> </a:t>
            </a:r>
            <a:r>
              <a:rPr lang="cs-CZ" noProof="0" dirty="0" err="1"/>
              <a:t>fermentum</a:t>
            </a:r>
            <a:r>
              <a:rPr lang="cs-CZ" noProof="0" dirty="0"/>
              <a:t>.</a:t>
            </a:r>
          </a:p>
        </p:txBody>
      </p:sp>
      <p:cxnSp>
        <p:nvCxnSpPr>
          <p:cNvPr id="206" name="Google Shape;1030;p34">
            <a:extLst>
              <a:ext uri="{FF2B5EF4-FFF2-40B4-BE49-F238E27FC236}">
                <a16:creationId xmlns:a16="http://schemas.microsoft.com/office/drawing/2014/main" id="{D464DFB1-0E2F-1936-DC30-825BC0328FFB}"/>
              </a:ext>
            </a:extLst>
          </p:cNvPr>
          <p:cNvCxnSpPr>
            <a:cxnSpLocks/>
          </p:cNvCxnSpPr>
          <p:nvPr userDrawn="1"/>
        </p:nvCxnSpPr>
        <p:spPr>
          <a:xfrm>
            <a:off x="7409108" y="1773200"/>
            <a:ext cx="2700000" cy="0"/>
          </a:xfrm>
          <a:prstGeom prst="straightConnector1">
            <a:avLst/>
          </a:prstGeom>
          <a:noFill/>
          <a:ln w="25400" cap="rnd" cmpd="sng">
            <a:solidFill>
              <a:srgbClr val="009BD7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207" name="Text Placeholder 6">
            <a:extLst>
              <a:ext uri="{FF2B5EF4-FFF2-40B4-BE49-F238E27FC236}">
                <a16:creationId xmlns:a16="http://schemas.microsoft.com/office/drawing/2014/main" id="{F8DB290D-4AF4-75D3-ACD6-19E397971E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6510" y="3643950"/>
            <a:ext cx="3533801" cy="1255589"/>
          </a:xfrm>
        </p:spPr>
        <p:txBody>
          <a:bodyPr/>
          <a:lstStyle>
            <a:lvl2pPr algn="r">
              <a:lnSpc>
                <a:spcPts val="2860"/>
              </a:lnSpc>
              <a:spcAft>
                <a:spcPts val="600"/>
              </a:spcAft>
              <a:defRPr sz="2000">
                <a:solidFill>
                  <a:srgbClr val="702FA0"/>
                </a:solidFill>
              </a:defRPr>
            </a:lvl2pPr>
            <a:lvl3pPr algn="r">
              <a:lnSpc>
                <a:spcPts val="2060"/>
              </a:lnSpc>
              <a:spcAft>
                <a:spcPts val="0"/>
              </a:spcAft>
              <a:defRPr sz="1400"/>
            </a:lvl3pPr>
          </a:lstStyle>
          <a:p>
            <a:pPr lvl="1"/>
            <a:r>
              <a:rPr lang="cs-CZ" noProof="0" dirty="0"/>
              <a:t>Popisek</a:t>
            </a:r>
          </a:p>
          <a:p>
            <a:pPr lvl="2"/>
            <a:r>
              <a:rPr lang="cs-CZ" noProof="0" dirty="0" err="1"/>
              <a:t>Lorem</a:t>
            </a:r>
            <a:r>
              <a:rPr lang="cs-CZ" noProof="0" dirty="0"/>
              <a:t> </a:t>
            </a:r>
            <a:r>
              <a:rPr lang="cs-CZ" noProof="0" dirty="0" err="1"/>
              <a:t>ipsum</a:t>
            </a:r>
            <a:r>
              <a:rPr lang="cs-CZ" noProof="0" dirty="0"/>
              <a:t> </a:t>
            </a:r>
            <a:r>
              <a:rPr lang="cs-CZ" noProof="0" dirty="0" err="1"/>
              <a:t>dolor</a:t>
            </a:r>
            <a:r>
              <a:rPr lang="cs-CZ" noProof="0" dirty="0"/>
              <a:t> </a:t>
            </a:r>
            <a:r>
              <a:rPr lang="cs-CZ" noProof="0" dirty="0" err="1"/>
              <a:t>sit</a:t>
            </a:r>
            <a:r>
              <a:rPr lang="cs-CZ" noProof="0" dirty="0"/>
              <a:t> </a:t>
            </a:r>
            <a:r>
              <a:rPr lang="cs-CZ" noProof="0" dirty="0" err="1"/>
              <a:t>amet</a:t>
            </a:r>
            <a:r>
              <a:rPr lang="cs-CZ" noProof="0" dirty="0"/>
              <a:t>, </a:t>
            </a:r>
            <a:r>
              <a:rPr lang="cs-CZ" noProof="0" dirty="0" err="1"/>
              <a:t>consectetur</a:t>
            </a:r>
            <a:r>
              <a:rPr lang="cs-CZ" noProof="0" dirty="0"/>
              <a:t> </a:t>
            </a:r>
            <a:r>
              <a:rPr lang="cs-CZ" noProof="0" dirty="0" err="1"/>
              <a:t>adipiscing</a:t>
            </a:r>
            <a:r>
              <a:rPr lang="cs-CZ" noProof="0" dirty="0"/>
              <a:t> elit. </a:t>
            </a:r>
            <a:r>
              <a:rPr lang="cs-CZ" noProof="0" dirty="0" err="1"/>
              <a:t>Morbi</a:t>
            </a:r>
            <a:r>
              <a:rPr lang="cs-CZ" noProof="0" dirty="0"/>
              <a:t> </a:t>
            </a:r>
            <a:r>
              <a:rPr lang="cs-CZ" noProof="0" dirty="0" err="1"/>
              <a:t>fermentum</a:t>
            </a:r>
            <a:r>
              <a:rPr lang="cs-CZ" noProof="0" dirty="0"/>
              <a:t>.</a:t>
            </a:r>
          </a:p>
        </p:txBody>
      </p:sp>
      <p:cxnSp>
        <p:nvCxnSpPr>
          <p:cNvPr id="208" name="Google Shape;1030;p34">
            <a:extLst>
              <a:ext uri="{FF2B5EF4-FFF2-40B4-BE49-F238E27FC236}">
                <a16:creationId xmlns:a16="http://schemas.microsoft.com/office/drawing/2014/main" id="{B2486849-29E5-2076-2C9B-A0B1272B5DE1}"/>
              </a:ext>
            </a:extLst>
          </p:cNvPr>
          <p:cNvCxnSpPr>
            <a:cxnSpLocks/>
          </p:cNvCxnSpPr>
          <p:nvPr userDrawn="1"/>
        </p:nvCxnSpPr>
        <p:spPr>
          <a:xfrm>
            <a:off x="8146507" y="3881064"/>
            <a:ext cx="1980000" cy="0"/>
          </a:xfrm>
          <a:prstGeom prst="straightConnector1">
            <a:avLst/>
          </a:prstGeom>
          <a:noFill/>
          <a:ln w="25400" cap="rnd" cmpd="sng">
            <a:solidFill>
              <a:srgbClr val="702FA0"/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210" name="Google Shape;1030;p34">
            <a:extLst>
              <a:ext uri="{FF2B5EF4-FFF2-40B4-BE49-F238E27FC236}">
                <a16:creationId xmlns:a16="http://schemas.microsoft.com/office/drawing/2014/main" id="{98EA407D-C97C-7137-4C0C-8EECBEDA541E}"/>
              </a:ext>
            </a:extLst>
          </p:cNvPr>
          <p:cNvCxnSpPr>
            <a:cxnSpLocks/>
          </p:cNvCxnSpPr>
          <p:nvPr userDrawn="1"/>
        </p:nvCxnSpPr>
        <p:spPr>
          <a:xfrm flipV="1">
            <a:off x="6024683" y="5426927"/>
            <a:ext cx="0" cy="1142066"/>
          </a:xfrm>
          <a:prstGeom prst="straightConnector1">
            <a:avLst/>
          </a:prstGeom>
          <a:noFill/>
          <a:ln w="25400" cap="rnd" cmpd="sng">
            <a:solidFill>
              <a:srgbClr val="92D050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213" name="Text Placeholder 6">
            <a:extLst>
              <a:ext uri="{FF2B5EF4-FFF2-40B4-BE49-F238E27FC236}">
                <a16:creationId xmlns:a16="http://schemas.microsoft.com/office/drawing/2014/main" id="{4D49AD4D-147D-F420-8ACC-ABBFAA9050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9861" y="5584949"/>
            <a:ext cx="3533801" cy="1055638"/>
          </a:xfrm>
        </p:spPr>
        <p:txBody>
          <a:bodyPr/>
          <a:lstStyle>
            <a:lvl2pPr algn="l">
              <a:lnSpc>
                <a:spcPts val="2860"/>
              </a:lnSpc>
              <a:spcAft>
                <a:spcPts val="600"/>
              </a:spcAft>
              <a:defRPr sz="2000">
                <a:solidFill>
                  <a:srgbClr val="70AD47"/>
                </a:solidFill>
              </a:defRPr>
            </a:lvl2pPr>
            <a:lvl3pPr algn="l">
              <a:lnSpc>
                <a:spcPts val="2060"/>
              </a:lnSpc>
              <a:spcAft>
                <a:spcPts val="0"/>
              </a:spcAft>
              <a:defRPr sz="1400"/>
            </a:lvl3pPr>
          </a:lstStyle>
          <a:p>
            <a:pPr lvl="1"/>
            <a:r>
              <a:rPr lang="cs-CZ" noProof="0" dirty="0"/>
              <a:t>Popisek</a:t>
            </a:r>
          </a:p>
          <a:p>
            <a:pPr lvl="2"/>
            <a:r>
              <a:rPr lang="cs-CZ" noProof="0" dirty="0" err="1"/>
              <a:t>Lorem</a:t>
            </a:r>
            <a:r>
              <a:rPr lang="cs-CZ" noProof="0" dirty="0"/>
              <a:t> </a:t>
            </a:r>
            <a:r>
              <a:rPr lang="cs-CZ" noProof="0" dirty="0" err="1"/>
              <a:t>ipsum</a:t>
            </a:r>
            <a:r>
              <a:rPr lang="cs-CZ" noProof="0" dirty="0"/>
              <a:t> </a:t>
            </a:r>
            <a:r>
              <a:rPr lang="cs-CZ" noProof="0" dirty="0" err="1"/>
              <a:t>dolor</a:t>
            </a:r>
            <a:r>
              <a:rPr lang="cs-CZ" noProof="0" dirty="0"/>
              <a:t> </a:t>
            </a:r>
            <a:r>
              <a:rPr lang="cs-CZ" noProof="0" dirty="0" err="1"/>
              <a:t>sit</a:t>
            </a:r>
            <a:r>
              <a:rPr lang="cs-CZ" noProof="0" dirty="0"/>
              <a:t> </a:t>
            </a:r>
            <a:r>
              <a:rPr lang="cs-CZ" noProof="0" dirty="0" err="1"/>
              <a:t>amet</a:t>
            </a:r>
            <a:r>
              <a:rPr lang="cs-CZ" noProof="0" dirty="0"/>
              <a:t>, </a:t>
            </a:r>
            <a:r>
              <a:rPr lang="cs-CZ" noProof="0" dirty="0" err="1"/>
              <a:t>consectetur</a:t>
            </a:r>
            <a:r>
              <a:rPr lang="cs-CZ" noProof="0" dirty="0"/>
              <a:t> </a:t>
            </a:r>
            <a:r>
              <a:rPr lang="cs-CZ" noProof="0" dirty="0" err="1"/>
              <a:t>adipiscing</a:t>
            </a:r>
            <a:r>
              <a:rPr lang="cs-CZ" noProof="0" dirty="0"/>
              <a:t> elit. </a:t>
            </a:r>
            <a:r>
              <a:rPr lang="cs-CZ" noProof="0" dirty="0" err="1"/>
              <a:t>Morbi</a:t>
            </a:r>
            <a:r>
              <a:rPr lang="cs-CZ" noProof="0" dirty="0"/>
              <a:t> </a:t>
            </a:r>
            <a:r>
              <a:rPr lang="cs-CZ" noProof="0" dirty="0" err="1"/>
              <a:t>fermentum</a:t>
            </a:r>
            <a:r>
              <a:rPr lang="cs-CZ" noProof="0" dirty="0"/>
              <a:t>.</a:t>
            </a:r>
          </a:p>
        </p:txBody>
      </p:sp>
      <p:sp>
        <p:nvSpPr>
          <p:cNvPr id="215" name="Picture Placeholder 214">
            <a:extLst>
              <a:ext uri="{FF2B5EF4-FFF2-40B4-BE49-F238E27FC236}">
                <a16:creationId xmlns:a16="http://schemas.microsoft.com/office/drawing/2014/main" id="{9918CD5E-23A9-778D-AC54-03C2A3B47B87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905543" y="2007838"/>
            <a:ext cx="648000" cy="646438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216" name="Picture Placeholder 214">
            <a:extLst>
              <a:ext uri="{FF2B5EF4-FFF2-40B4-BE49-F238E27FC236}">
                <a16:creationId xmlns:a16="http://schemas.microsoft.com/office/drawing/2014/main" id="{6F2DDC24-CBC4-A071-BAC0-48EC60735393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626611" y="2007838"/>
            <a:ext cx="648000" cy="646438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217" name="Picture Placeholder 214">
            <a:extLst>
              <a:ext uri="{FF2B5EF4-FFF2-40B4-BE49-F238E27FC236}">
                <a16:creationId xmlns:a16="http://schemas.microsoft.com/office/drawing/2014/main" id="{7601E5D9-E374-57BE-93DA-06872B0C626A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444064" y="3479799"/>
            <a:ext cx="648000" cy="646438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218" name="Picture Placeholder 214">
            <a:extLst>
              <a:ext uri="{FF2B5EF4-FFF2-40B4-BE49-F238E27FC236}">
                <a16:creationId xmlns:a16="http://schemas.microsoft.com/office/drawing/2014/main" id="{F28AA3F0-72EC-1612-A502-FD4A192ADF07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115430" y="3479799"/>
            <a:ext cx="648000" cy="646438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219" name="Picture Placeholder 214">
            <a:extLst>
              <a:ext uri="{FF2B5EF4-FFF2-40B4-BE49-F238E27FC236}">
                <a16:creationId xmlns:a16="http://schemas.microsoft.com/office/drawing/2014/main" id="{5ECADBE1-FA3B-C850-A048-17AA4E419E05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715865" y="4505710"/>
            <a:ext cx="648000" cy="646438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48641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F8C241-DDD9-35B9-E27F-3323E5FEF1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6" y="494094"/>
            <a:ext cx="10717466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 dirty="0"/>
              <a:t>NADPIS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604476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ighlihts_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954;p32">
            <a:extLst>
              <a:ext uri="{FF2B5EF4-FFF2-40B4-BE49-F238E27FC236}">
                <a16:creationId xmlns:a16="http://schemas.microsoft.com/office/drawing/2014/main" id="{D5A32DCB-88D4-BAA2-6F42-7ACC4B0F1065}"/>
              </a:ext>
            </a:extLst>
          </p:cNvPr>
          <p:cNvSpPr/>
          <p:nvPr/>
        </p:nvSpPr>
        <p:spPr>
          <a:xfrm>
            <a:off x="6096000" y="5327737"/>
            <a:ext cx="5590094" cy="672961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200" dirty="0">
              <a:solidFill>
                <a:schemeClr val="bg2">
                  <a:lumMod val="50000"/>
                </a:schemeClr>
              </a:solidFill>
              <a:latin typeface="Neo Sans Pro LP" panose="020B0504030504040204" pitchFamily="34" charset="0"/>
              <a:ea typeface="Roboto"/>
              <a:cs typeface="Roboto"/>
              <a:sym typeface="Roboto"/>
            </a:endParaRPr>
          </a:p>
        </p:txBody>
      </p:sp>
      <p:cxnSp>
        <p:nvCxnSpPr>
          <p:cNvPr id="239" name="Google Shape;955;p32">
            <a:extLst>
              <a:ext uri="{FF2B5EF4-FFF2-40B4-BE49-F238E27FC236}">
                <a16:creationId xmlns:a16="http://schemas.microsoft.com/office/drawing/2014/main" id="{FBD8DE23-0743-ABB1-A001-44C7D8C41904}"/>
              </a:ext>
            </a:extLst>
          </p:cNvPr>
          <p:cNvCxnSpPr>
            <a:stCxn id="237" idx="3"/>
            <a:endCxn id="238" idx="1"/>
          </p:cNvCxnSpPr>
          <p:nvPr/>
        </p:nvCxnSpPr>
        <p:spPr>
          <a:xfrm flipV="1">
            <a:off x="5394129" y="5664218"/>
            <a:ext cx="701871" cy="1217"/>
          </a:xfrm>
          <a:prstGeom prst="straightConnector1">
            <a:avLst/>
          </a:prstGeom>
          <a:noFill/>
          <a:ln w="19050" cap="rnd" cmpd="sng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34" name="Google Shape;950;p32">
            <a:extLst>
              <a:ext uri="{FF2B5EF4-FFF2-40B4-BE49-F238E27FC236}">
                <a16:creationId xmlns:a16="http://schemas.microsoft.com/office/drawing/2014/main" id="{A4986137-B9C9-C703-8968-EB339C27A292}"/>
              </a:ext>
            </a:extLst>
          </p:cNvPr>
          <p:cNvSpPr/>
          <p:nvPr/>
        </p:nvSpPr>
        <p:spPr>
          <a:xfrm>
            <a:off x="5496141" y="4335264"/>
            <a:ext cx="5580000" cy="7200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200" dirty="0">
              <a:solidFill>
                <a:schemeClr val="bg2">
                  <a:lumMod val="50000"/>
                </a:schemeClr>
              </a:solidFill>
              <a:latin typeface="Neo Sans Pro LP" panose="020B0504030504040204" pitchFamily="34" charset="0"/>
              <a:ea typeface="Roboto"/>
              <a:cs typeface="Roboto"/>
              <a:sym typeface="Roboto"/>
            </a:endParaRPr>
          </a:p>
        </p:txBody>
      </p:sp>
      <p:cxnSp>
        <p:nvCxnSpPr>
          <p:cNvPr id="235" name="Google Shape;951;p32">
            <a:extLst>
              <a:ext uri="{FF2B5EF4-FFF2-40B4-BE49-F238E27FC236}">
                <a16:creationId xmlns:a16="http://schemas.microsoft.com/office/drawing/2014/main" id="{0C7638EC-9E2E-068C-6BEF-CF315A34827E}"/>
              </a:ext>
            </a:extLst>
          </p:cNvPr>
          <p:cNvCxnSpPr>
            <a:stCxn id="233" idx="3"/>
            <a:endCxn id="234" idx="1"/>
          </p:cNvCxnSpPr>
          <p:nvPr/>
        </p:nvCxnSpPr>
        <p:spPr>
          <a:xfrm flipV="1">
            <a:off x="4794272" y="4695264"/>
            <a:ext cx="701869" cy="7419"/>
          </a:xfrm>
          <a:prstGeom prst="straightConnector1">
            <a:avLst/>
          </a:prstGeom>
          <a:noFill/>
          <a:ln w="19050" cap="rnd" cmpd="sng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30" name="Google Shape;945;p32">
            <a:extLst>
              <a:ext uri="{FF2B5EF4-FFF2-40B4-BE49-F238E27FC236}">
                <a16:creationId xmlns:a16="http://schemas.microsoft.com/office/drawing/2014/main" id="{9CE54733-4DF9-0FD8-BABE-B93EC27D7D84}"/>
              </a:ext>
            </a:extLst>
          </p:cNvPr>
          <p:cNvSpPr/>
          <p:nvPr/>
        </p:nvSpPr>
        <p:spPr>
          <a:xfrm>
            <a:off x="4896289" y="3372512"/>
            <a:ext cx="5580000" cy="7200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200" dirty="0">
              <a:solidFill>
                <a:schemeClr val="bg2">
                  <a:lumMod val="50000"/>
                </a:schemeClr>
              </a:solidFill>
              <a:latin typeface="Neo Sans Pro LP" panose="020B0504030504040204" pitchFamily="34" charset="0"/>
              <a:ea typeface="Roboto"/>
              <a:cs typeface="Roboto"/>
              <a:sym typeface="Roboto"/>
            </a:endParaRPr>
          </a:p>
        </p:txBody>
      </p:sp>
      <p:cxnSp>
        <p:nvCxnSpPr>
          <p:cNvPr id="231" name="Google Shape;946;p32">
            <a:extLst>
              <a:ext uri="{FF2B5EF4-FFF2-40B4-BE49-F238E27FC236}">
                <a16:creationId xmlns:a16="http://schemas.microsoft.com/office/drawing/2014/main" id="{952A543C-185E-BE17-027F-576E1D95FB46}"/>
              </a:ext>
            </a:extLst>
          </p:cNvPr>
          <p:cNvCxnSpPr>
            <a:stCxn id="229" idx="3"/>
            <a:endCxn id="230" idx="1"/>
          </p:cNvCxnSpPr>
          <p:nvPr/>
        </p:nvCxnSpPr>
        <p:spPr>
          <a:xfrm>
            <a:off x="4194419" y="3731454"/>
            <a:ext cx="701870" cy="1058"/>
          </a:xfrm>
          <a:prstGeom prst="straightConnector1">
            <a:avLst/>
          </a:prstGeom>
          <a:noFill/>
          <a:ln w="19050" cap="rnd" cmpd="sng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25" name="Google Shape;939;p32">
            <a:extLst>
              <a:ext uri="{FF2B5EF4-FFF2-40B4-BE49-F238E27FC236}">
                <a16:creationId xmlns:a16="http://schemas.microsoft.com/office/drawing/2014/main" id="{8E08FA12-574D-8A92-50B2-047CFB66A907}"/>
              </a:ext>
            </a:extLst>
          </p:cNvPr>
          <p:cNvSpPr/>
          <p:nvPr/>
        </p:nvSpPr>
        <p:spPr>
          <a:xfrm>
            <a:off x="4296435" y="2423570"/>
            <a:ext cx="5580000" cy="7200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200" dirty="0">
              <a:solidFill>
                <a:schemeClr val="bg2">
                  <a:lumMod val="50000"/>
                </a:schemeClr>
              </a:solidFill>
              <a:latin typeface="Neo Sans Pro LP" panose="020B0504030504040204" pitchFamily="34" charset="0"/>
              <a:ea typeface="Roboto"/>
              <a:cs typeface="Roboto"/>
              <a:sym typeface="Roboto"/>
            </a:endParaRPr>
          </a:p>
        </p:txBody>
      </p:sp>
      <p:cxnSp>
        <p:nvCxnSpPr>
          <p:cNvPr id="227" name="Google Shape;941;p32">
            <a:extLst>
              <a:ext uri="{FF2B5EF4-FFF2-40B4-BE49-F238E27FC236}">
                <a16:creationId xmlns:a16="http://schemas.microsoft.com/office/drawing/2014/main" id="{468002B0-0F47-8B19-9C68-8C5E2BD102E7}"/>
              </a:ext>
            </a:extLst>
          </p:cNvPr>
          <p:cNvCxnSpPr>
            <a:stCxn id="226" idx="3"/>
            <a:endCxn id="225" idx="1"/>
          </p:cNvCxnSpPr>
          <p:nvPr/>
        </p:nvCxnSpPr>
        <p:spPr>
          <a:xfrm flipV="1">
            <a:off x="3594564" y="2783570"/>
            <a:ext cx="701871" cy="23519"/>
          </a:xfrm>
          <a:prstGeom prst="straightConnector1">
            <a:avLst/>
          </a:prstGeom>
          <a:noFill/>
          <a:ln w="19050" cap="rnd" cmpd="sng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22" name="Google Shape;935;p32">
            <a:extLst>
              <a:ext uri="{FF2B5EF4-FFF2-40B4-BE49-F238E27FC236}">
                <a16:creationId xmlns:a16="http://schemas.microsoft.com/office/drawing/2014/main" id="{BF900301-33A2-CD64-1EF4-2492AB92C015}"/>
              </a:ext>
            </a:extLst>
          </p:cNvPr>
          <p:cNvSpPr/>
          <p:nvPr/>
        </p:nvSpPr>
        <p:spPr>
          <a:xfrm>
            <a:off x="3696583" y="1475686"/>
            <a:ext cx="5580000" cy="7200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200" dirty="0">
              <a:solidFill>
                <a:schemeClr val="bg2">
                  <a:lumMod val="50000"/>
                </a:schemeClr>
              </a:solidFill>
              <a:latin typeface="Neo Sans Pro LP" panose="020B0504030504040204" pitchFamily="34" charset="0"/>
              <a:ea typeface="Roboto"/>
              <a:cs typeface="Roboto"/>
              <a:sym typeface="Roboto"/>
            </a:endParaRPr>
          </a:p>
        </p:txBody>
      </p:sp>
      <p:cxnSp>
        <p:nvCxnSpPr>
          <p:cNvPr id="223" name="Google Shape;936;p32">
            <a:extLst>
              <a:ext uri="{FF2B5EF4-FFF2-40B4-BE49-F238E27FC236}">
                <a16:creationId xmlns:a16="http://schemas.microsoft.com/office/drawing/2014/main" id="{3374B2FA-0CA1-D907-E044-47A04F697218}"/>
              </a:ext>
            </a:extLst>
          </p:cNvPr>
          <p:cNvCxnSpPr>
            <a:stCxn id="221" idx="3"/>
            <a:endCxn id="222" idx="1"/>
          </p:cNvCxnSpPr>
          <p:nvPr/>
        </p:nvCxnSpPr>
        <p:spPr>
          <a:xfrm>
            <a:off x="2994711" y="1829582"/>
            <a:ext cx="701872" cy="6104"/>
          </a:xfrm>
          <a:prstGeom prst="straightConnector1">
            <a:avLst/>
          </a:prstGeom>
          <a:noFill/>
          <a:ln w="19050" cap="rnd" cmpd="sng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F35F017E-A18F-34D9-DF22-6F07A4D32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5" y="494094"/>
            <a:ext cx="10831785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 dirty="0"/>
              <a:t>NADPIS</a:t>
            </a:r>
            <a:endParaRPr lang="en-CZ" dirty="0"/>
          </a:p>
        </p:txBody>
      </p:sp>
      <p:sp>
        <p:nvSpPr>
          <p:cNvPr id="221" name="Google Shape;934;p32">
            <a:extLst>
              <a:ext uri="{FF2B5EF4-FFF2-40B4-BE49-F238E27FC236}">
                <a16:creationId xmlns:a16="http://schemas.microsoft.com/office/drawing/2014/main" id="{EB4C0EC3-DD73-7001-6DC9-A75FCDC989D9}"/>
              </a:ext>
            </a:extLst>
          </p:cNvPr>
          <p:cNvSpPr/>
          <p:nvPr/>
        </p:nvSpPr>
        <p:spPr>
          <a:xfrm>
            <a:off x="1014711" y="1469582"/>
            <a:ext cx="1980000" cy="720000"/>
          </a:xfrm>
          <a:prstGeom prst="roundRect">
            <a:avLst>
              <a:gd name="adj" fmla="val 50000"/>
            </a:avLst>
          </a:prstGeom>
          <a:solidFill>
            <a:srgbClr val="0066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olidFill>
                <a:srgbClr val="000000"/>
              </a:solidFill>
              <a:latin typeface="Neo Sans Pro LP" panose="020B0504030504040204" pitchFamily="34" charset="0"/>
            </a:endParaRPr>
          </a:p>
        </p:txBody>
      </p:sp>
      <p:sp>
        <p:nvSpPr>
          <p:cNvPr id="226" name="Google Shape;940;p32">
            <a:extLst>
              <a:ext uri="{FF2B5EF4-FFF2-40B4-BE49-F238E27FC236}">
                <a16:creationId xmlns:a16="http://schemas.microsoft.com/office/drawing/2014/main" id="{0C17FF27-BA83-29DB-61C8-1E2031B7D38B}"/>
              </a:ext>
            </a:extLst>
          </p:cNvPr>
          <p:cNvSpPr/>
          <p:nvPr/>
        </p:nvSpPr>
        <p:spPr>
          <a:xfrm>
            <a:off x="1614564" y="2447089"/>
            <a:ext cx="1980000" cy="720000"/>
          </a:xfrm>
          <a:prstGeom prst="roundRect">
            <a:avLst>
              <a:gd name="adj" fmla="val 50000"/>
            </a:avLst>
          </a:prstGeom>
          <a:solidFill>
            <a:srgbClr val="009B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cs-CZ" sz="1600" dirty="0">
              <a:solidFill>
                <a:srgbClr val="000000"/>
              </a:solidFill>
              <a:latin typeface="Neo Sans Pro LP" panose="020B0504030504040204" pitchFamily="34" charset="0"/>
            </a:endParaRPr>
          </a:p>
        </p:txBody>
      </p:sp>
      <p:sp>
        <p:nvSpPr>
          <p:cNvPr id="229" name="Google Shape;944;p32">
            <a:extLst>
              <a:ext uri="{FF2B5EF4-FFF2-40B4-BE49-F238E27FC236}">
                <a16:creationId xmlns:a16="http://schemas.microsoft.com/office/drawing/2014/main" id="{0F19CA74-EDD2-2E52-0E6C-8EB085AFD841}"/>
              </a:ext>
            </a:extLst>
          </p:cNvPr>
          <p:cNvSpPr/>
          <p:nvPr/>
        </p:nvSpPr>
        <p:spPr>
          <a:xfrm>
            <a:off x="2214419" y="3371454"/>
            <a:ext cx="1980000" cy="7200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cs-CZ" sz="1600" dirty="0">
              <a:solidFill>
                <a:srgbClr val="000000"/>
              </a:solidFill>
              <a:latin typeface="Neo Sans Pro LP" panose="020B0504030504040204" pitchFamily="34" charset="0"/>
            </a:endParaRPr>
          </a:p>
        </p:txBody>
      </p:sp>
      <p:sp>
        <p:nvSpPr>
          <p:cNvPr id="233" name="Google Shape;949;p32">
            <a:extLst>
              <a:ext uri="{FF2B5EF4-FFF2-40B4-BE49-F238E27FC236}">
                <a16:creationId xmlns:a16="http://schemas.microsoft.com/office/drawing/2014/main" id="{5526D256-D005-8A5C-FF85-7B9FF3BC7723}"/>
              </a:ext>
            </a:extLst>
          </p:cNvPr>
          <p:cNvSpPr/>
          <p:nvPr/>
        </p:nvSpPr>
        <p:spPr>
          <a:xfrm>
            <a:off x="2814272" y="4342683"/>
            <a:ext cx="1980000" cy="72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cs-CZ" sz="1600" dirty="0">
              <a:solidFill>
                <a:srgbClr val="000000"/>
              </a:solidFill>
              <a:latin typeface="Neo Sans Pro LP" panose="020B0504030504040204" pitchFamily="34" charset="0"/>
            </a:endParaRPr>
          </a:p>
        </p:txBody>
      </p:sp>
      <p:sp>
        <p:nvSpPr>
          <p:cNvPr id="237" name="Google Shape;953;p32">
            <a:extLst>
              <a:ext uri="{FF2B5EF4-FFF2-40B4-BE49-F238E27FC236}">
                <a16:creationId xmlns:a16="http://schemas.microsoft.com/office/drawing/2014/main" id="{86879F0C-2F19-EDF2-32FA-3B116D113716}"/>
              </a:ext>
            </a:extLst>
          </p:cNvPr>
          <p:cNvSpPr/>
          <p:nvPr/>
        </p:nvSpPr>
        <p:spPr>
          <a:xfrm>
            <a:off x="3414129" y="5305435"/>
            <a:ext cx="1980000" cy="7200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cs-CZ" sz="1600" dirty="0">
              <a:solidFill>
                <a:srgbClr val="000000"/>
              </a:solidFill>
              <a:latin typeface="Neo Sans Pro LP" panose="020B0504030504040204" pitchFamily="34" charset="0"/>
            </a:endParaRPr>
          </a:p>
        </p:txBody>
      </p:sp>
      <p:grpSp>
        <p:nvGrpSpPr>
          <p:cNvPr id="240" name="Skupina 114">
            <a:extLst>
              <a:ext uri="{FF2B5EF4-FFF2-40B4-BE49-F238E27FC236}">
                <a16:creationId xmlns:a16="http://schemas.microsoft.com/office/drawing/2014/main" id="{57BFC058-DEEF-7C6F-2167-1A52BCE892B3}"/>
              </a:ext>
            </a:extLst>
          </p:cNvPr>
          <p:cNvGrpSpPr/>
          <p:nvPr userDrawn="1"/>
        </p:nvGrpSpPr>
        <p:grpSpPr>
          <a:xfrm>
            <a:off x="557419" y="1828332"/>
            <a:ext cx="966039" cy="978757"/>
            <a:chOff x="520633" y="1478351"/>
            <a:chExt cx="686889" cy="695933"/>
          </a:xfrm>
        </p:grpSpPr>
        <p:sp>
          <p:nvSpPr>
            <p:cNvPr id="241" name="Oblouk 99">
              <a:extLst>
                <a:ext uri="{FF2B5EF4-FFF2-40B4-BE49-F238E27FC236}">
                  <a16:creationId xmlns:a16="http://schemas.microsoft.com/office/drawing/2014/main" id="{9AA58D75-88CD-63F4-57E8-91B4FB67683D}"/>
                </a:ext>
              </a:extLst>
            </p:cNvPr>
            <p:cNvSpPr/>
            <p:nvPr/>
          </p:nvSpPr>
          <p:spPr>
            <a:xfrm rot="10800000">
              <a:off x="520633" y="1478351"/>
              <a:ext cx="673924" cy="673924"/>
            </a:xfrm>
            <a:prstGeom prst="arc">
              <a:avLst/>
            </a:prstGeom>
            <a:ln w="19050" cap="rnd">
              <a:solidFill>
                <a:srgbClr val="0066A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2" name="Oblouk 100">
              <a:extLst>
                <a:ext uri="{FF2B5EF4-FFF2-40B4-BE49-F238E27FC236}">
                  <a16:creationId xmlns:a16="http://schemas.microsoft.com/office/drawing/2014/main" id="{2D0C2393-963D-871E-6FD6-395AD18DE871}"/>
                </a:ext>
              </a:extLst>
            </p:cNvPr>
            <p:cNvSpPr/>
            <p:nvPr/>
          </p:nvSpPr>
          <p:spPr>
            <a:xfrm rot="16200000">
              <a:off x="520633" y="1478351"/>
              <a:ext cx="673924" cy="673924"/>
            </a:xfrm>
            <a:prstGeom prst="arc">
              <a:avLst/>
            </a:prstGeom>
            <a:ln w="19050" cap="rnd">
              <a:solidFill>
                <a:srgbClr val="0066A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43" name="Přímá spojnice 102">
              <a:extLst>
                <a:ext uri="{FF2B5EF4-FFF2-40B4-BE49-F238E27FC236}">
                  <a16:creationId xmlns:a16="http://schemas.microsoft.com/office/drawing/2014/main" id="{20380101-3273-C7A9-14F0-36EBFB3ADC9A}"/>
                </a:ext>
              </a:extLst>
            </p:cNvPr>
            <p:cNvCxnSpPr>
              <a:cxnSpLocks/>
              <a:endCxn id="226" idx="1"/>
            </p:cNvCxnSpPr>
            <p:nvPr/>
          </p:nvCxnSpPr>
          <p:spPr>
            <a:xfrm>
              <a:off x="781005" y="2157561"/>
              <a:ext cx="426517" cy="16723"/>
            </a:xfrm>
            <a:prstGeom prst="line">
              <a:avLst/>
            </a:prstGeom>
            <a:ln w="19050" cap="rnd">
              <a:solidFill>
                <a:srgbClr val="0066A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Skupina 116">
            <a:extLst>
              <a:ext uri="{FF2B5EF4-FFF2-40B4-BE49-F238E27FC236}">
                <a16:creationId xmlns:a16="http://schemas.microsoft.com/office/drawing/2014/main" id="{0FF36D46-960B-79CF-14B6-1D4C4C75C74C}"/>
              </a:ext>
            </a:extLst>
          </p:cNvPr>
          <p:cNvGrpSpPr/>
          <p:nvPr userDrawn="1"/>
        </p:nvGrpSpPr>
        <p:grpSpPr>
          <a:xfrm>
            <a:off x="1157274" y="2791027"/>
            <a:ext cx="1057146" cy="947804"/>
            <a:chOff x="520633" y="1478351"/>
            <a:chExt cx="751670" cy="673924"/>
          </a:xfrm>
        </p:grpSpPr>
        <p:sp>
          <p:nvSpPr>
            <p:cNvPr id="245" name="Oblouk 117">
              <a:extLst>
                <a:ext uri="{FF2B5EF4-FFF2-40B4-BE49-F238E27FC236}">
                  <a16:creationId xmlns:a16="http://schemas.microsoft.com/office/drawing/2014/main" id="{FA561C94-0120-F4B1-B29A-D07B2D8F159E}"/>
                </a:ext>
              </a:extLst>
            </p:cNvPr>
            <p:cNvSpPr/>
            <p:nvPr/>
          </p:nvSpPr>
          <p:spPr>
            <a:xfrm rot="10800000">
              <a:off x="520633" y="1478351"/>
              <a:ext cx="673924" cy="673924"/>
            </a:xfrm>
            <a:prstGeom prst="arc">
              <a:avLst/>
            </a:prstGeom>
            <a:ln w="19050" cap="rnd">
              <a:solidFill>
                <a:srgbClr val="009BD7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6" name="Oblouk 118">
              <a:extLst>
                <a:ext uri="{FF2B5EF4-FFF2-40B4-BE49-F238E27FC236}">
                  <a16:creationId xmlns:a16="http://schemas.microsoft.com/office/drawing/2014/main" id="{F06DE219-28B2-216B-DF33-2EB9FDB14629}"/>
                </a:ext>
              </a:extLst>
            </p:cNvPr>
            <p:cNvSpPr/>
            <p:nvPr/>
          </p:nvSpPr>
          <p:spPr>
            <a:xfrm rot="16200000">
              <a:off x="520633" y="1478351"/>
              <a:ext cx="673924" cy="673924"/>
            </a:xfrm>
            <a:prstGeom prst="arc">
              <a:avLst/>
            </a:prstGeom>
            <a:ln w="19050" cap="rnd">
              <a:solidFill>
                <a:srgbClr val="009BD7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47" name="Přímá spojnice 119">
              <a:extLst>
                <a:ext uri="{FF2B5EF4-FFF2-40B4-BE49-F238E27FC236}">
                  <a16:creationId xmlns:a16="http://schemas.microsoft.com/office/drawing/2014/main" id="{A766A9E4-F008-12F9-1484-E2AE2E00A101}"/>
                </a:ext>
              </a:extLst>
            </p:cNvPr>
            <p:cNvCxnSpPr>
              <a:cxnSpLocks/>
            </p:cNvCxnSpPr>
            <p:nvPr/>
          </p:nvCxnSpPr>
          <p:spPr>
            <a:xfrm>
              <a:off x="845785" y="2152275"/>
              <a:ext cx="426518" cy="0"/>
            </a:xfrm>
            <a:prstGeom prst="line">
              <a:avLst/>
            </a:prstGeom>
            <a:ln w="19050" cap="rnd">
              <a:solidFill>
                <a:srgbClr val="009BD7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Skupina 120">
            <a:extLst>
              <a:ext uri="{FF2B5EF4-FFF2-40B4-BE49-F238E27FC236}">
                <a16:creationId xmlns:a16="http://schemas.microsoft.com/office/drawing/2014/main" id="{E330E01C-1345-05F2-2DD5-B245FCEF5C9B}"/>
              </a:ext>
            </a:extLst>
          </p:cNvPr>
          <p:cNvGrpSpPr/>
          <p:nvPr userDrawn="1"/>
        </p:nvGrpSpPr>
        <p:grpSpPr>
          <a:xfrm>
            <a:off x="1757127" y="3753721"/>
            <a:ext cx="1057146" cy="947804"/>
            <a:chOff x="520633" y="1478351"/>
            <a:chExt cx="751670" cy="673924"/>
          </a:xfrm>
        </p:grpSpPr>
        <p:sp>
          <p:nvSpPr>
            <p:cNvPr id="249" name="Oblouk 121">
              <a:extLst>
                <a:ext uri="{FF2B5EF4-FFF2-40B4-BE49-F238E27FC236}">
                  <a16:creationId xmlns:a16="http://schemas.microsoft.com/office/drawing/2014/main" id="{77EEC0AD-6009-0810-FF21-A7B8A6EC60A4}"/>
                </a:ext>
              </a:extLst>
            </p:cNvPr>
            <p:cNvSpPr/>
            <p:nvPr/>
          </p:nvSpPr>
          <p:spPr>
            <a:xfrm rot="10800000">
              <a:off x="520633" y="1478351"/>
              <a:ext cx="673924" cy="673924"/>
            </a:xfrm>
            <a:prstGeom prst="arc">
              <a:avLst/>
            </a:prstGeom>
            <a:ln w="19050" cap="rnd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0" name="Oblouk 122">
              <a:extLst>
                <a:ext uri="{FF2B5EF4-FFF2-40B4-BE49-F238E27FC236}">
                  <a16:creationId xmlns:a16="http://schemas.microsoft.com/office/drawing/2014/main" id="{3D980800-0300-8FEB-A227-D407A3D8C829}"/>
                </a:ext>
              </a:extLst>
            </p:cNvPr>
            <p:cNvSpPr/>
            <p:nvPr/>
          </p:nvSpPr>
          <p:spPr>
            <a:xfrm rot="16200000">
              <a:off x="520633" y="1478351"/>
              <a:ext cx="673924" cy="673924"/>
            </a:xfrm>
            <a:prstGeom prst="arc">
              <a:avLst/>
            </a:prstGeom>
            <a:ln w="19050" cap="rnd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51" name="Přímá spojnice 123">
              <a:extLst>
                <a:ext uri="{FF2B5EF4-FFF2-40B4-BE49-F238E27FC236}">
                  <a16:creationId xmlns:a16="http://schemas.microsoft.com/office/drawing/2014/main" id="{2AD01D39-EE01-0F6C-821E-E07A69502966}"/>
                </a:ext>
              </a:extLst>
            </p:cNvPr>
            <p:cNvCxnSpPr>
              <a:cxnSpLocks/>
            </p:cNvCxnSpPr>
            <p:nvPr/>
          </p:nvCxnSpPr>
          <p:spPr>
            <a:xfrm>
              <a:off x="845785" y="2152275"/>
              <a:ext cx="426518" cy="0"/>
            </a:xfrm>
            <a:prstGeom prst="line">
              <a:avLst/>
            </a:prstGeom>
            <a:ln w="19050" cap="rnd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Skupina 124">
            <a:extLst>
              <a:ext uri="{FF2B5EF4-FFF2-40B4-BE49-F238E27FC236}">
                <a16:creationId xmlns:a16="http://schemas.microsoft.com/office/drawing/2014/main" id="{4670F692-31FB-4CE2-28C9-4909D8C2890E}"/>
              </a:ext>
            </a:extLst>
          </p:cNvPr>
          <p:cNvGrpSpPr/>
          <p:nvPr userDrawn="1"/>
        </p:nvGrpSpPr>
        <p:grpSpPr>
          <a:xfrm>
            <a:off x="2356982" y="4716415"/>
            <a:ext cx="1057146" cy="947804"/>
            <a:chOff x="520633" y="1478351"/>
            <a:chExt cx="751670" cy="673924"/>
          </a:xfrm>
        </p:grpSpPr>
        <p:sp>
          <p:nvSpPr>
            <p:cNvPr id="253" name="Oblouk 125">
              <a:extLst>
                <a:ext uri="{FF2B5EF4-FFF2-40B4-BE49-F238E27FC236}">
                  <a16:creationId xmlns:a16="http://schemas.microsoft.com/office/drawing/2014/main" id="{F3378085-7084-523F-F0CA-DC678BCAAFA3}"/>
                </a:ext>
              </a:extLst>
            </p:cNvPr>
            <p:cNvSpPr/>
            <p:nvPr/>
          </p:nvSpPr>
          <p:spPr>
            <a:xfrm rot="10800000">
              <a:off x="520633" y="1478351"/>
              <a:ext cx="673924" cy="673924"/>
            </a:xfrm>
            <a:prstGeom prst="arc">
              <a:avLst/>
            </a:prstGeom>
            <a:ln w="19050" cap="rnd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4" name="Oblouk 126">
              <a:extLst>
                <a:ext uri="{FF2B5EF4-FFF2-40B4-BE49-F238E27FC236}">
                  <a16:creationId xmlns:a16="http://schemas.microsoft.com/office/drawing/2014/main" id="{43B03876-74E8-D264-5DB8-DCC62D6F11ED}"/>
                </a:ext>
              </a:extLst>
            </p:cNvPr>
            <p:cNvSpPr/>
            <p:nvPr/>
          </p:nvSpPr>
          <p:spPr>
            <a:xfrm rot="16200000">
              <a:off x="520633" y="1478351"/>
              <a:ext cx="673924" cy="673924"/>
            </a:xfrm>
            <a:prstGeom prst="arc">
              <a:avLst/>
            </a:prstGeom>
            <a:ln w="19050" cap="rnd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55" name="Přímá spojnice 127">
              <a:extLst>
                <a:ext uri="{FF2B5EF4-FFF2-40B4-BE49-F238E27FC236}">
                  <a16:creationId xmlns:a16="http://schemas.microsoft.com/office/drawing/2014/main" id="{E9D534BB-FC1A-0015-B7CE-177B3B6C74CB}"/>
                </a:ext>
              </a:extLst>
            </p:cNvPr>
            <p:cNvCxnSpPr>
              <a:cxnSpLocks/>
            </p:cNvCxnSpPr>
            <p:nvPr/>
          </p:nvCxnSpPr>
          <p:spPr>
            <a:xfrm>
              <a:off x="845785" y="2152275"/>
              <a:ext cx="426518" cy="0"/>
            </a:xfrm>
            <a:prstGeom prst="line">
              <a:avLst/>
            </a:prstGeom>
            <a:ln w="19050" cap="rnd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 Placeholder 257">
            <a:extLst>
              <a:ext uri="{FF2B5EF4-FFF2-40B4-BE49-F238E27FC236}">
                <a16:creationId xmlns:a16="http://schemas.microsoft.com/office/drawing/2014/main" id="{FE7E8C96-6FA3-A633-FD97-CCC136563D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711" y="1649582"/>
            <a:ext cx="1656000" cy="360000"/>
          </a:xfrm>
        </p:spPr>
        <p:txBody>
          <a:bodyPr anchor="ctr">
            <a:no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1"/>
            <a:r>
              <a:rPr lang="en-GB" dirty="0" err="1"/>
              <a:t>Popisek</a:t>
            </a:r>
            <a:endParaRPr lang="en-CZ" dirty="0"/>
          </a:p>
        </p:txBody>
      </p:sp>
      <p:sp>
        <p:nvSpPr>
          <p:cNvPr id="261" name="Text Placeholder 257">
            <a:extLst>
              <a:ext uri="{FF2B5EF4-FFF2-40B4-BE49-F238E27FC236}">
                <a16:creationId xmlns:a16="http://schemas.microsoft.com/office/drawing/2014/main" id="{A50676A3-D7C5-E422-BF60-0EB4797130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6564" y="2623456"/>
            <a:ext cx="1656000" cy="360000"/>
          </a:xfrm>
        </p:spPr>
        <p:txBody>
          <a:bodyPr anchor="ctr">
            <a:no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1"/>
            <a:r>
              <a:rPr lang="en-GB" dirty="0" err="1"/>
              <a:t>Popisek</a:t>
            </a:r>
            <a:endParaRPr lang="en-CZ" dirty="0"/>
          </a:p>
        </p:txBody>
      </p:sp>
      <p:sp>
        <p:nvSpPr>
          <p:cNvPr id="262" name="Text Placeholder 257">
            <a:extLst>
              <a:ext uri="{FF2B5EF4-FFF2-40B4-BE49-F238E27FC236}">
                <a16:creationId xmlns:a16="http://schemas.microsoft.com/office/drawing/2014/main" id="{A1C0B9D7-5F96-6761-06AE-377CF733E0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76419" y="3545290"/>
            <a:ext cx="1656000" cy="360000"/>
          </a:xfrm>
        </p:spPr>
        <p:txBody>
          <a:bodyPr anchor="ctr">
            <a:no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1"/>
            <a:r>
              <a:rPr lang="en-GB" dirty="0" err="1"/>
              <a:t>Popisek</a:t>
            </a:r>
            <a:endParaRPr lang="en-CZ" dirty="0"/>
          </a:p>
        </p:txBody>
      </p:sp>
      <p:sp>
        <p:nvSpPr>
          <p:cNvPr id="263" name="Text Placeholder 257">
            <a:extLst>
              <a:ext uri="{FF2B5EF4-FFF2-40B4-BE49-F238E27FC236}">
                <a16:creationId xmlns:a16="http://schemas.microsoft.com/office/drawing/2014/main" id="{D03F07EE-36AA-C90A-68E3-DEBF147AC8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76272" y="4534032"/>
            <a:ext cx="1656000" cy="360000"/>
          </a:xfrm>
        </p:spPr>
        <p:txBody>
          <a:bodyPr anchor="ctr">
            <a:no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1"/>
            <a:r>
              <a:rPr lang="en-GB" dirty="0" err="1"/>
              <a:t>Popisek</a:t>
            </a:r>
            <a:endParaRPr lang="en-CZ" dirty="0"/>
          </a:p>
        </p:txBody>
      </p:sp>
      <p:sp>
        <p:nvSpPr>
          <p:cNvPr id="264" name="Text Placeholder 257">
            <a:extLst>
              <a:ext uri="{FF2B5EF4-FFF2-40B4-BE49-F238E27FC236}">
                <a16:creationId xmlns:a16="http://schemas.microsoft.com/office/drawing/2014/main" id="{0B8CC34A-49FE-F00B-021F-61D40C740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6129" y="5485603"/>
            <a:ext cx="1656000" cy="360000"/>
          </a:xfrm>
        </p:spPr>
        <p:txBody>
          <a:bodyPr anchor="ctr">
            <a:no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1"/>
            <a:r>
              <a:rPr lang="en-GB" dirty="0" err="1"/>
              <a:t>Popisek</a:t>
            </a:r>
            <a:endParaRPr lang="en-CZ" dirty="0"/>
          </a:p>
        </p:txBody>
      </p:sp>
      <p:sp>
        <p:nvSpPr>
          <p:cNvPr id="269" name="Text Placeholder 268">
            <a:extLst>
              <a:ext uri="{FF2B5EF4-FFF2-40B4-BE49-F238E27FC236}">
                <a16:creationId xmlns:a16="http://schemas.microsoft.com/office/drawing/2014/main" id="{2AF13895-BF0A-915E-B4F1-7D4B8D49CE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7288" y="1596845"/>
            <a:ext cx="5579295" cy="466725"/>
          </a:xfrm>
        </p:spPr>
        <p:txBody>
          <a:bodyPr anchor="ctr"/>
          <a:lstStyle>
            <a:lvl4pPr marL="108000">
              <a:lnSpc>
                <a:spcPts val="1820"/>
              </a:lnSpc>
              <a:spcAft>
                <a:spcPts val="0"/>
              </a:spcAft>
              <a:defRPr/>
            </a:lvl4pPr>
          </a:lstStyle>
          <a:p>
            <a:pPr lvl="3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CZ" dirty="0"/>
          </a:p>
        </p:txBody>
      </p:sp>
      <p:sp>
        <p:nvSpPr>
          <p:cNvPr id="270" name="Text Placeholder 268">
            <a:extLst>
              <a:ext uri="{FF2B5EF4-FFF2-40B4-BE49-F238E27FC236}">
                <a16:creationId xmlns:a16="http://schemas.microsoft.com/office/drawing/2014/main" id="{9A3B5AAB-6D98-9CA8-9597-FF5B75BD29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9454" y="2563284"/>
            <a:ext cx="5579295" cy="466725"/>
          </a:xfrm>
        </p:spPr>
        <p:txBody>
          <a:bodyPr anchor="ctr"/>
          <a:lstStyle>
            <a:lvl4pPr marL="108000">
              <a:lnSpc>
                <a:spcPts val="1820"/>
              </a:lnSpc>
              <a:spcAft>
                <a:spcPts val="0"/>
              </a:spcAft>
              <a:defRPr/>
            </a:lvl4pPr>
          </a:lstStyle>
          <a:p>
            <a:pPr lvl="3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CZ" dirty="0"/>
          </a:p>
        </p:txBody>
      </p:sp>
      <p:sp>
        <p:nvSpPr>
          <p:cNvPr id="271" name="Text Placeholder 268">
            <a:extLst>
              <a:ext uri="{FF2B5EF4-FFF2-40B4-BE49-F238E27FC236}">
                <a16:creationId xmlns:a16="http://schemas.microsoft.com/office/drawing/2014/main" id="{9033431F-7966-D994-29E6-D22AB3586A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01620" y="3499987"/>
            <a:ext cx="5579295" cy="466725"/>
          </a:xfrm>
        </p:spPr>
        <p:txBody>
          <a:bodyPr anchor="ctr"/>
          <a:lstStyle>
            <a:lvl4pPr marL="108000">
              <a:lnSpc>
                <a:spcPts val="1820"/>
              </a:lnSpc>
              <a:spcAft>
                <a:spcPts val="0"/>
              </a:spcAft>
              <a:defRPr/>
            </a:lvl4pPr>
          </a:lstStyle>
          <a:p>
            <a:pPr lvl="3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CZ" dirty="0"/>
          </a:p>
        </p:txBody>
      </p:sp>
      <p:sp>
        <p:nvSpPr>
          <p:cNvPr id="272" name="Text Placeholder 268">
            <a:extLst>
              <a:ext uri="{FF2B5EF4-FFF2-40B4-BE49-F238E27FC236}">
                <a16:creationId xmlns:a16="http://schemas.microsoft.com/office/drawing/2014/main" id="{E5E85EE4-21A9-B936-43A9-FC199158A8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96352" y="4466426"/>
            <a:ext cx="5579295" cy="466725"/>
          </a:xfrm>
        </p:spPr>
        <p:txBody>
          <a:bodyPr anchor="ctr"/>
          <a:lstStyle>
            <a:lvl4pPr marL="108000">
              <a:lnSpc>
                <a:spcPts val="1820"/>
              </a:lnSpc>
              <a:spcAft>
                <a:spcPts val="0"/>
              </a:spcAft>
              <a:defRPr/>
            </a:lvl4pPr>
          </a:lstStyle>
          <a:p>
            <a:pPr lvl="3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CZ" dirty="0"/>
          </a:p>
        </p:txBody>
      </p:sp>
      <p:sp>
        <p:nvSpPr>
          <p:cNvPr id="273" name="Text Placeholder 268">
            <a:extLst>
              <a:ext uri="{FF2B5EF4-FFF2-40B4-BE49-F238E27FC236}">
                <a16:creationId xmlns:a16="http://schemas.microsoft.com/office/drawing/2014/main" id="{885E58E7-BC56-A957-FABC-239BB69CFA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8518" y="5425431"/>
            <a:ext cx="5579295" cy="466725"/>
          </a:xfrm>
        </p:spPr>
        <p:txBody>
          <a:bodyPr anchor="ctr"/>
          <a:lstStyle>
            <a:lvl4pPr marL="108000">
              <a:lnSpc>
                <a:spcPts val="1820"/>
              </a:lnSpc>
              <a:spcAft>
                <a:spcPts val="0"/>
              </a:spcAft>
              <a:defRPr/>
            </a:lvl4pPr>
          </a:lstStyle>
          <a:p>
            <a:pPr lvl="3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770523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ighlihts_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F35F017E-A18F-34D9-DF22-6F07A4D32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5" y="494094"/>
            <a:ext cx="10831785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 dirty="0"/>
              <a:t>NADPIS</a:t>
            </a:r>
            <a:endParaRPr lang="en-CZ" dirty="0"/>
          </a:p>
        </p:txBody>
      </p:sp>
      <p:cxnSp>
        <p:nvCxnSpPr>
          <p:cNvPr id="20" name="Google Shape;1364;p41">
            <a:extLst>
              <a:ext uri="{FF2B5EF4-FFF2-40B4-BE49-F238E27FC236}">
                <a16:creationId xmlns:a16="http://schemas.microsoft.com/office/drawing/2014/main" id="{FCB1200A-DCAB-FEBC-FC51-58AB9DA2600A}"/>
              </a:ext>
            </a:extLst>
          </p:cNvPr>
          <p:cNvCxnSpPr>
            <a:cxnSpLocks/>
          </p:cNvCxnSpPr>
          <p:nvPr/>
        </p:nvCxnSpPr>
        <p:spPr>
          <a:xfrm>
            <a:off x="5075634" y="3788829"/>
            <a:ext cx="324000" cy="0"/>
          </a:xfrm>
          <a:prstGeom prst="straightConnector1">
            <a:avLst/>
          </a:prstGeom>
          <a:noFill/>
          <a:ln w="19050" cap="rnd" cmpd="sng">
            <a:solidFill>
              <a:srgbClr val="0066AD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21" name="Google Shape;1366;p41">
            <a:extLst>
              <a:ext uri="{FF2B5EF4-FFF2-40B4-BE49-F238E27FC236}">
                <a16:creationId xmlns:a16="http://schemas.microsoft.com/office/drawing/2014/main" id="{A9F9FF3C-5F7F-FD2D-7185-02E166F55E82}"/>
              </a:ext>
            </a:extLst>
          </p:cNvPr>
          <p:cNvSpPr/>
          <p:nvPr userDrawn="1"/>
        </p:nvSpPr>
        <p:spPr>
          <a:xfrm>
            <a:off x="5487511" y="3180342"/>
            <a:ext cx="1216875" cy="121697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Neo Sans Pro LP Medium" panose="020B0504030504040204" pitchFamily="34" charset="0"/>
            </a:endParaRPr>
          </a:p>
        </p:txBody>
      </p:sp>
      <p:cxnSp>
        <p:nvCxnSpPr>
          <p:cNvPr id="24" name="Google Shape;1369;p41">
            <a:extLst>
              <a:ext uri="{FF2B5EF4-FFF2-40B4-BE49-F238E27FC236}">
                <a16:creationId xmlns:a16="http://schemas.microsoft.com/office/drawing/2014/main" id="{E0BEE79F-BFB4-F0A2-4A87-18E7607DF6F5}"/>
              </a:ext>
            </a:extLst>
          </p:cNvPr>
          <p:cNvCxnSpPr/>
          <p:nvPr/>
        </p:nvCxnSpPr>
        <p:spPr>
          <a:xfrm>
            <a:off x="6799823" y="3788829"/>
            <a:ext cx="324000" cy="0"/>
          </a:xfrm>
          <a:prstGeom prst="straightConnector1">
            <a:avLst/>
          </a:prstGeom>
          <a:noFill/>
          <a:ln w="19050" cap="rnd" cmpd="sng">
            <a:solidFill>
              <a:srgbClr val="0066AD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27" name="Google Shape;1373;p41">
            <a:extLst>
              <a:ext uri="{FF2B5EF4-FFF2-40B4-BE49-F238E27FC236}">
                <a16:creationId xmlns:a16="http://schemas.microsoft.com/office/drawing/2014/main" id="{A65C1545-7997-57CB-DD16-E9D11112553D}"/>
              </a:ext>
            </a:extLst>
          </p:cNvPr>
          <p:cNvSpPr/>
          <p:nvPr/>
        </p:nvSpPr>
        <p:spPr>
          <a:xfrm>
            <a:off x="6323515" y="2493182"/>
            <a:ext cx="1800000" cy="577365"/>
          </a:xfrm>
          <a:custGeom>
            <a:avLst/>
            <a:gdLst/>
            <a:ahLst/>
            <a:cxnLst/>
            <a:rect l="l" t="t" r="r" b="b"/>
            <a:pathLst>
              <a:path w="55507" h="15181" fill="none" extrusionOk="0">
                <a:moveTo>
                  <a:pt x="0" y="15181"/>
                </a:moveTo>
                <a:lnTo>
                  <a:pt x="0" y="5810"/>
                </a:lnTo>
                <a:lnTo>
                  <a:pt x="55507" y="5810"/>
                </a:lnTo>
                <a:lnTo>
                  <a:pt x="55507" y="0"/>
                </a:lnTo>
              </a:path>
            </a:pathLst>
          </a:custGeom>
          <a:noFill/>
          <a:ln w="19050" cap="rnd" cmpd="sng">
            <a:solidFill>
              <a:srgbClr val="0066AD"/>
            </a:solidFill>
            <a:prstDash val="sysDot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377;p41">
            <a:extLst>
              <a:ext uri="{FF2B5EF4-FFF2-40B4-BE49-F238E27FC236}">
                <a16:creationId xmlns:a16="http://schemas.microsoft.com/office/drawing/2014/main" id="{DC757E11-2B9B-0B8E-328E-494B8EF0A3EA}"/>
              </a:ext>
            </a:extLst>
          </p:cNvPr>
          <p:cNvSpPr/>
          <p:nvPr/>
        </p:nvSpPr>
        <p:spPr>
          <a:xfrm>
            <a:off x="6323515" y="4507212"/>
            <a:ext cx="1800000" cy="577403"/>
          </a:xfrm>
          <a:custGeom>
            <a:avLst/>
            <a:gdLst/>
            <a:ahLst/>
            <a:cxnLst/>
            <a:rect l="l" t="t" r="r" b="b"/>
            <a:pathLst>
              <a:path w="55507" h="15182" fill="none" extrusionOk="0">
                <a:moveTo>
                  <a:pt x="0" y="1"/>
                </a:moveTo>
                <a:lnTo>
                  <a:pt x="0" y="9371"/>
                </a:lnTo>
                <a:lnTo>
                  <a:pt x="55507" y="9371"/>
                </a:lnTo>
                <a:lnTo>
                  <a:pt x="55507" y="15181"/>
                </a:lnTo>
              </a:path>
            </a:pathLst>
          </a:custGeom>
          <a:noFill/>
          <a:ln w="19050" cap="rnd" cmpd="sng">
            <a:solidFill>
              <a:srgbClr val="0066AD"/>
            </a:solidFill>
            <a:prstDash val="sysDot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380;p41">
            <a:extLst>
              <a:ext uri="{FF2B5EF4-FFF2-40B4-BE49-F238E27FC236}">
                <a16:creationId xmlns:a16="http://schemas.microsoft.com/office/drawing/2014/main" id="{4A067B9F-BA32-60FD-F3DD-3DF4406930C5}"/>
              </a:ext>
            </a:extLst>
          </p:cNvPr>
          <p:cNvSpPr/>
          <p:nvPr userDrawn="1"/>
        </p:nvSpPr>
        <p:spPr>
          <a:xfrm>
            <a:off x="3177957" y="1689365"/>
            <a:ext cx="1800000" cy="720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cs-CZ" sz="1600" dirty="0">
              <a:solidFill>
                <a:srgbClr val="000000"/>
              </a:solidFill>
              <a:latin typeface="Neo Sans Pro LP" panose="020B0504030504040204" pitchFamily="34" charset="0"/>
            </a:endParaRPr>
          </a:p>
        </p:txBody>
      </p:sp>
      <p:sp>
        <p:nvSpPr>
          <p:cNvPr id="32" name="Google Shape;1381;p41">
            <a:extLst>
              <a:ext uri="{FF2B5EF4-FFF2-40B4-BE49-F238E27FC236}">
                <a16:creationId xmlns:a16="http://schemas.microsoft.com/office/drawing/2014/main" id="{D0FD65D2-CEB0-37F0-F91B-5DCBAFEFECB2}"/>
              </a:ext>
            </a:extLst>
          </p:cNvPr>
          <p:cNvSpPr/>
          <p:nvPr userDrawn="1"/>
        </p:nvSpPr>
        <p:spPr>
          <a:xfrm>
            <a:off x="4059504" y="2493181"/>
            <a:ext cx="1800000" cy="577365"/>
          </a:xfrm>
          <a:custGeom>
            <a:avLst/>
            <a:gdLst/>
            <a:ahLst/>
            <a:cxnLst/>
            <a:rect l="l" t="t" r="r" b="b"/>
            <a:pathLst>
              <a:path w="55495" h="15181" fill="none" extrusionOk="0">
                <a:moveTo>
                  <a:pt x="0" y="0"/>
                </a:moveTo>
                <a:lnTo>
                  <a:pt x="0" y="6144"/>
                </a:lnTo>
                <a:lnTo>
                  <a:pt x="55495" y="6144"/>
                </a:lnTo>
                <a:lnTo>
                  <a:pt x="55495" y="15181"/>
                </a:lnTo>
              </a:path>
            </a:pathLst>
          </a:custGeom>
          <a:noFill/>
          <a:ln w="19050" cap="rnd" cmpd="sng">
            <a:solidFill>
              <a:srgbClr val="0066AD"/>
            </a:solidFill>
            <a:prstDash val="sysDot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385;p41">
            <a:extLst>
              <a:ext uri="{FF2B5EF4-FFF2-40B4-BE49-F238E27FC236}">
                <a16:creationId xmlns:a16="http://schemas.microsoft.com/office/drawing/2014/main" id="{DA3C4C98-2C3F-A18D-C19B-CD5A99AC721A}"/>
              </a:ext>
            </a:extLst>
          </p:cNvPr>
          <p:cNvSpPr/>
          <p:nvPr/>
        </p:nvSpPr>
        <p:spPr>
          <a:xfrm>
            <a:off x="4059504" y="4507212"/>
            <a:ext cx="1800000" cy="577403"/>
          </a:xfrm>
          <a:custGeom>
            <a:avLst/>
            <a:gdLst/>
            <a:ahLst/>
            <a:cxnLst/>
            <a:rect l="l" t="t" r="r" b="b"/>
            <a:pathLst>
              <a:path w="55495" h="15182" fill="none" extrusionOk="0">
                <a:moveTo>
                  <a:pt x="0" y="15181"/>
                </a:moveTo>
                <a:lnTo>
                  <a:pt x="0" y="9026"/>
                </a:lnTo>
                <a:lnTo>
                  <a:pt x="55495" y="9026"/>
                </a:lnTo>
                <a:lnTo>
                  <a:pt x="55495" y="1"/>
                </a:lnTo>
              </a:path>
            </a:pathLst>
          </a:custGeom>
          <a:noFill/>
          <a:ln w="19050" cap="rnd" cmpd="sng">
            <a:solidFill>
              <a:srgbClr val="0066AD"/>
            </a:solidFill>
            <a:prstDash val="sysDot"/>
            <a:miter lim="11906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Text Placeholder 55">
            <a:extLst>
              <a:ext uri="{FF2B5EF4-FFF2-40B4-BE49-F238E27FC236}">
                <a16:creationId xmlns:a16="http://schemas.microsoft.com/office/drawing/2014/main" id="{10D18528-668E-4AEE-3A08-793E1A1853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87493" y="3177505"/>
            <a:ext cx="1216875" cy="1219800"/>
          </a:xfrm>
        </p:spPr>
        <p:txBody>
          <a:bodyPr anchor="ctr">
            <a:norm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Neo Sans Pro LP Medium" panose="020B0504030504040204" pitchFamily="34" charset="0"/>
              </a:defRPr>
            </a:lvl2pPr>
          </a:lstStyle>
          <a:p>
            <a:pPr lvl="1"/>
            <a:r>
              <a:rPr lang="en-GB" dirty="0" err="1"/>
              <a:t>Popisek</a:t>
            </a:r>
            <a:endParaRPr lang="en-CZ" dirty="0"/>
          </a:p>
        </p:txBody>
      </p:sp>
      <p:sp>
        <p:nvSpPr>
          <p:cNvPr id="41" name="Text Placeholder 116">
            <a:extLst>
              <a:ext uri="{FF2B5EF4-FFF2-40B4-BE49-F238E27FC236}">
                <a16:creationId xmlns:a16="http://schemas.microsoft.com/office/drawing/2014/main" id="{F16E757F-7315-6B8A-4185-70DA9664BD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77957" y="1863632"/>
            <a:ext cx="1800000" cy="371466"/>
          </a:xfrm>
          <a:ln>
            <a:noFill/>
          </a:ln>
        </p:spPr>
        <p:txBody>
          <a:bodyPr anchor="ctr">
            <a:norm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600">
                <a:ln>
                  <a:noFill/>
                </a:ln>
                <a:solidFill>
                  <a:schemeClr val="bg1"/>
                </a:solidFill>
              </a:defRPr>
            </a:lvl2pPr>
          </a:lstStyle>
          <a:p>
            <a:pPr lvl="1"/>
            <a:r>
              <a:rPr lang="en-GB" dirty="0" err="1"/>
              <a:t>Popisek</a:t>
            </a:r>
            <a:endParaRPr lang="en-CZ" dirty="0"/>
          </a:p>
        </p:txBody>
      </p:sp>
      <p:sp>
        <p:nvSpPr>
          <p:cNvPr id="45" name="Text Placeholder 107">
            <a:extLst>
              <a:ext uri="{FF2B5EF4-FFF2-40B4-BE49-F238E27FC236}">
                <a16:creationId xmlns:a16="http://schemas.microsoft.com/office/drawing/2014/main" id="{0C23C42D-D296-C72B-F5C9-DFBC75746E6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1128" y="1711979"/>
            <a:ext cx="2201282" cy="760133"/>
          </a:xfrm>
        </p:spPr>
        <p:txBody>
          <a:bodyPr/>
          <a:lstStyle>
            <a:lvl4pPr algn="l">
              <a:lnSpc>
                <a:spcPts val="1820"/>
              </a:lnSpc>
              <a:spcAft>
                <a:spcPts val="0"/>
              </a:spcAft>
              <a:defRPr/>
            </a:lvl4pPr>
          </a:lstStyle>
          <a:p>
            <a:pPr lvl="3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Morbi.</a:t>
            </a:r>
          </a:p>
        </p:txBody>
      </p:sp>
      <p:sp>
        <p:nvSpPr>
          <p:cNvPr id="46" name="Google Shape;1380;p41">
            <a:extLst>
              <a:ext uri="{FF2B5EF4-FFF2-40B4-BE49-F238E27FC236}">
                <a16:creationId xmlns:a16="http://schemas.microsoft.com/office/drawing/2014/main" id="{ABEBC863-AD7C-C2C7-9548-9F4D631A7E37}"/>
              </a:ext>
            </a:extLst>
          </p:cNvPr>
          <p:cNvSpPr/>
          <p:nvPr userDrawn="1"/>
        </p:nvSpPr>
        <p:spPr>
          <a:xfrm>
            <a:off x="3177957" y="3428955"/>
            <a:ext cx="1800000" cy="720000"/>
          </a:xfrm>
          <a:prstGeom prst="roundRect">
            <a:avLst>
              <a:gd name="adj" fmla="val 16667"/>
            </a:avLst>
          </a:prstGeom>
          <a:solidFill>
            <a:srgbClr val="009B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cs-CZ" sz="1600" dirty="0">
              <a:solidFill>
                <a:srgbClr val="000000"/>
              </a:solidFill>
              <a:latin typeface="Neo Sans Pro LP" panose="020B0504030504040204" pitchFamily="34" charset="0"/>
            </a:endParaRPr>
          </a:p>
        </p:txBody>
      </p:sp>
      <p:sp>
        <p:nvSpPr>
          <p:cNvPr id="47" name="Text Placeholder 116">
            <a:extLst>
              <a:ext uri="{FF2B5EF4-FFF2-40B4-BE49-F238E27FC236}">
                <a16:creationId xmlns:a16="http://schemas.microsoft.com/office/drawing/2014/main" id="{5B10102D-B09E-3C68-3A23-B349C9E951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77957" y="3603222"/>
            <a:ext cx="1800000" cy="371466"/>
          </a:xfrm>
          <a:ln>
            <a:noFill/>
          </a:ln>
        </p:spPr>
        <p:txBody>
          <a:bodyPr anchor="ctr">
            <a:norm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600">
                <a:ln>
                  <a:noFill/>
                </a:ln>
                <a:solidFill>
                  <a:schemeClr val="bg1"/>
                </a:solidFill>
              </a:defRPr>
            </a:lvl2pPr>
          </a:lstStyle>
          <a:p>
            <a:pPr lvl="1"/>
            <a:r>
              <a:rPr lang="en-GB" dirty="0" err="1"/>
              <a:t>Popisek</a:t>
            </a:r>
            <a:endParaRPr lang="en-CZ" dirty="0"/>
          </a:p>
        </p:txBody>
      </p:sp>
      <p:sp>
        <p:nvSpPr>
          <p:cNvPr id="49" name="Google Shape;1380;p41">
            <a:extLst>
              <a:ext uri="{FF2B5EF4-FFF2-40B4-BE49-F238E27FC236}">
                <a16:creationId xmlns:a16="http://schemas.microsoft.com/office/drawing/2014/main" id="{0DC6C4FC-946D-C1FE-0615-AAB3055B7034}"/>
              </a:ext>
            </a:extLst>
          </p:cNvPr>
          <p:cNvSpPr/>
          <p:nvPr userDrawn="1"/>
        </p:nvSpPr>
        <p:spPr>
          <a:xfrm>
            <a:off x="3177957" y="5168545"/>
            <a:ext cx="1800000" cy="720000"/>
          </a:xfrm>
          <a:prstGeom prst="roundRect">
            <a:avLst>
              <a:gd name="adj" fmla="val 16667"/>
            </a:avLst>
          </a:prstGeom>
          <a:solidFill>
            <a:srgbClr val="FFC1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cs-CZ" sz="1600" dirty="0">
              <a:solidFill>
                <a:srgbClr val="000000"/>
              </a:solidFill>
              <a:latin typeface="Neo Sans Pro LP" panose="020B0504030504040204" pitchFamily="34" charset="0"/>
            </a:endParaRPr>
          </a:p>
        </p:txBody>
      </p:sp>
      <p:sp>
        <p:nvSpPr>
          <p:cNvPr id="50" name="Text Placeholder 116">
            <a:extLst>
              <a:ext uri="{FF2B5EF4-FFF2-40B4-BE49-F238E27FC236}">
                <a16:creationId xmlns:a16="http://schemas.microsoft.com/office/drawing/2014/main" id="{D328CFF2-A679-F252-A741-4AAD476B3F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77957" y="5342812"/>
            <a:ext cx="1800000" cy="371466"/>
          </a:xfrm>
          <a:ln>
            <a:noFill/>
          </a:ln>
        </p:spPr>
        <p:txBody>
          <a:bodyPr anchor="ctr">
            <a:norm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600">
                <a:ln>
                  <a:noFill/>
                </a:ln>
                <a:solidFill>
                  <a:schemeClr val="bg1"/>
                </a:solidFill>
              </a:defRPr>
            </a:lvl2pPr>
          </a:lstStyle>
          <a:p>
            <a:pPr lvl="1"/>
            <a:r>
              <a:rPr lang="en-GB" dirty="0" err="1"/>
              <a:t>Popisek</a:t>
            </a:r>
            <a:endParaRPr lang="en-CZ" dirty="0"/>
          </a:p>
        </p:txBody>
      </p:sp>
      <p:sp>
        <p:nvSpPr>
          <p:cNvPr id="51" name="Text Placeholder 107">
            <a:extLst>
              <a:ext uri="{FF2B5EF4-FFF2-40B4-BE49-F238E27FC236}">
                <a16:creationId xmlns:a16="http://schemas.microsoft.com/office/drawing/2014/main" id="{047E68BA-76A7-44D8-A6EB-924D25E67F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128" y="3399530"/>
            <a:ext cx="2201282" cy="760133"/>
          </a:xfrm>
        </p:spPr>
        <p:txBody>
          <a:bodyPr/>
          <a:lstStyle>
            <a:lvl4pPr algn="l">
              <a:lnSpc>
                <a:spcPts val="1820"/>
              </a:lnSpc>
              <a:spcAft>
                <a:spcPts val="0"/>
              </a:spcAft>
              <a:defRPr/>
            </a:lvl4pPr>
          </a:lstStyle>
          <a:p>
            <a:pPr lvl="3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Morbi.</a:t>
            </a:r>
          </a:p>
        </p:txBody>
      </p:sp>
      <p:sp>
        <p:nvSpPr>
          <p:cNvPr id="52" name="Text Placeholder 107">
            <a:extLst>
              <a:ext uri="{FF2B5EF4-FFF2-40B4-BE49-F238E27FC236}">
                <a16:creationId xmlns:a16="http://schemas.microsoft.com/office/drawing/2014/main" id="{E787594A-DEC9-E94F-56E1-6E80C63789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1128" y="5153989"/>
            <a:ext cx="2201282" cy="760133"/>
          </a:xfrm>
        </p:spPr>
        <p:txBody>
          <a:bodyPr/>
          <a:lstStyle>
            <a:lvl4pPr algn="l">
              <a:lnSpc>
                <a:spcPts val="1820"/>
              </a:lnSpc>
              <a:spcAft>
                <a:spcPts val="0"/>
              </a:spcAft>
              <a:defRPr/>
            </a:lvl4pPr>
          </a:lstStyle>
          <a:p>
            <a:pPr lvl="3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Morbi.</a:t>
            </a:r>
          </a:p>
        </p:txBody>
      </p:sp>
      <p:sp>
        <p:nvSpPr>
          <p:cNvPr id="53" name="Text Placeholder 107">
            <a:extLst>
              <a:ext uri="{FF2B5EF4-FFF2-40B4-BE49-F238E27FC236}">
                <a16:creationId xmlns:a16="http://schemas.microsoft.com/office/drawing/2014/main" id="{79067929-48BD-EB7D-A58F-DDC01A5B57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59451" y="1711979"/>
            <a:ext cx="2201282" cy="760133"/>
          </a:xfrm>
        </p:spPr>
        <p:txBody>
          <a:bodyPr/>
          <a:lstStyle>
            <a:lvl4pPr algn="r">
              <a:lnSpc>
                <a:spcPts val="1820"/>
              </a:lnSpc>
              <a:spcAft>
                <a:spcPts val="0"/>
              </a:spcAft>
              <a:defRPr/>
            </a:lvl4pPr>
          </a:lstStyle>
          <a:p>
            <a:pPr lvl="3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Morbi.</a:t>
            </a:r>
          </a:p>
        </p:txBody>
      </p:sp>
      <p:sp>
        <p:nvSpPr>
          <p:cNvPr id="54" name="Text Placeholder 107">
            <a:extLst>
              <a:ext uri="{FF2B5EF4-FFF2-40B4-BE49-F238E27FC236}">
                <a16:creationId xmlns:a16="http://schemas.microsoft.com/office/drawing/2014/main" id="{13C7D46B-B8A3-742A-15E8-912FF54E51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59451" y="3399530"/>
            <a:ext cx="2201282" cy="760133"/>
          </a:xfrm>
        </p:spPr>
        <p:txBody>
          <a:bodyPr/>
          <a:lstStyle>
            <a:lvl4pPr algn="r">
              <a:lnSpc>
                <a:spcPts val="1820"/>
              </a:lnSpc>
              <a:spcAft>
                <a:spcPts val="0"/>
              </a:spcAft>
              <a:defRPr/>
            </a:lvl4pPr>
          </a:lstStyle>
          <a:p>
            <a:pPr lvl="3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Morbi.</a:t>
            </a:r>
          </a:p>
        </p:txBody>
      </p:sp>
      <p:sp>
        <p:nvSpPr>
          <p:cNvPr id="55" name="Text Placeholder 107">
            <a:extLst>
              <a:ext uri="{FF2B5EF4-FFF2-40B4-BE49-F238E27FC236}">
                <a16:creationId xmlns:a16="http://schemas.microsoft.com/office/drawing/2014/main" id="{0CACF4F6-B636-A9B0-C354-F48308A1A4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59451" y="5153989"/>
            <a:ext cx="2201282" cy="760133"/>
          </a:xfrm>
        </p:spPr>
        <p:txBody>
          <a:bodyPr/>
          <a:lstStyle>
            <a:lvl4pPr algn="r">
              <a:lnSpc>
                <a:spcPts val="1820"/>
              </a:lnSpc>
              <a:spcAft>
                <a:spcPts val="0"/>
              </a:spcAft>
              <a:defRPr/>
            </a:lvl4pPr>
          </a:lstStyle>
          <a:p>
            <a:pPr lvl="3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Morbi.</a:t>
            </a:r>
          </a:p>
        </p:txBody>
      </p:sp>
      <p:sp>
        <p:nvSpPr>
          <p:cNvPr id="56" name="Google Shape;1380;p41">
            <a:extLst>
              <a:ext uri="{FF2B5EF4-FFF2-40B4-BE49-F238E27FC236}">
                <a16:creationId xmlns:a16="http://schemas.microsoft.com/office/drawing/2014/main" id="{D8016DFC-082E-EA0B-20B0-B85C42803C9E}"/>
              </a:ext>
            </a:extLst>
          </p:cNvPr>
          <p:cNvSpPr/>
          <p:nvPr userDrawn="1"/>
        </p:nvSpPr>
        <p:spPr>
          <a:xfrm>
            <a:off x="7214698" y="5168545"/>
            <a:ext cx="1800000" cy="720000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cs-CZ" sz="1600" dirty="0">
              <a:solidFill>
                <a:srgbClr val="000000"/>
              </a:solidFill>
              <a:latin typeface="Neo Sans Pro LP" panose="020B0504030504040204" pitchFamily="34" charset="0"/>
            </a:endParaRPr>
          </a:p>
        </p:txBody>
      </p:sp>
      <p:sp>
        <p:nvSpPr>
          <p:cNvPr id="57" name="Text Placeholder 116">
            <a:extLst>
              <a:ext uri="{FF2B5EF4-FFF2-40B4-BE49-F238E27FC236}">
                <a16:creationId xmlns:a16="http://schemas.microsoft.com/office/drawing/2014/main" id="{C898D51E-87E8-45B0-0A8F-06C1D7144B4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14698" y="5342812"/>
            <a:ext cx="1800000" cy="371466"/>
          </a:xfrm>
          <a:ln>
            <a:noFill/>
          </a:ln>
        </p:spPr>
        <p:txBody>
          <a:bodyPr anchor="ctr">
            <a:norm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600">
                <a:ln>
                  <a:noFill/>
                </a:ln>
                <a:solidFill>
                  <a:schemeClr val="bg1"/>
                </a:solidFill>
              </a:defRPr>
            </a:lvl2pPr>
          </a:lstStyle>
          <a:p>
            <a:pPr lvl="1"/>
            <a:r>
              <a:rPr lang="en-GB" dirty="0" err="1"/>
              <a:t>Popisek</a:t>
            </a:r>
            <a:endParaRPr lang="en-CZ" dirty="0"/>
          </a:p>
        </p:txBody>
      </p:sp>
      <p:sp>
        <p:nvSpPr>
          <p:cNvPr id="58" name="Google Shape;1380;p41">
            <a:extLst>
              <a:ext uri="{FF2B5EF4-FFF2-40B4-BE49-F238E27FC236}">
                <a16:creationId xmlns:a16="http://schemas.microsoft.com/office/drawing/2014/main" id="{E1012D45-01E1-165A-D77E-F4029B8AAB2D}"/>
              </a:ext>
            </a:extLst>
          </p:cNvPr>
          <p:cNvSpPr/>
          <p:nvPr userDrawn="1"/>
        </p:nvSpPr>
        <p:spPr>
          <a:xfrm>
            <a:off x="7214698" y="3428955"/>
            <a:ext cx="1800000" cy="720000"/>
          </a:xfrm>
          <a:prstGeom prst="roundRect">
            <a:avLst>
              <a:gd name="adj" fmla="val 16667"/>
            </a:avLst>
          </a:prstGeom>
          <a:solidFill>
            <a:srgbClr val="702F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cs-CZ" sz="1600" dirty="0">
              <a:solidFill>
                <a:srgbClr val="000000"/>
              </a:solidFill>
              <a:latin typeface="Neo Sans Pro LP" panose="020B0504030504040204" pitchFamily="34" charset="0"/>
            </a:endParaRPr>
          </a:p>
        </p:txBody>
      </p:sp>
      <p:sp>
        <p:nvSpPr>
          <p:cNvPr id="59" name="Text Placeholder 116">
            <a:extLst>
              <a:ext uri="{FF2B5EF4-FFF2-40B4-BE49-F238E27FC236}">
                <a16:creationId xmlns:a16="http://schemas.microsoft.com/office/drawing/2014/main" id="{E82CF62A-1874-E632-0F89-0099CC8FE0E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14698" y="3603222"/>
            <a:ext cx="1800000" cy="371466"/>
          </a:xfrm>
          <a:ln>
            <a:noFill/>
          </a:ln>
        </p:spPr>
        <p:txBody>
          <a:bodyPr anchor="ctr">
            <a:norm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600">
                <a:ln>
                  <a:noFill/>
                </a:ln>
                <a:solidFill>
                  <a:schemeClr val="bg1"/>
                </a:solidFill>
              </a:defRPr>
            </a:lvl2pPr>
          </a:lstStyle>
          <a:p>
            <a:pPr lvl="1"/>
            <a:r>
              <a:rPr lang="en-GB" dirty="0" err="1"/>
              <a:t>Popisek</a:t>
            </a:r>
            <a:endParaRPr lang="en-CZ" dirty="0"/>
          </a:p>
        </p:txBody>
      </p:sp>
      <p:sp>
        <p:nvSpPr>
          <p:cNvPr id="60" name="Google Shape;1380;p41">
            <a:extLst>
              <a:ext uri="{FF2B5EF4-FFF2-40B4-BE49-F238E27FC236}">
                <a16:creationId xmlns:a16="http://schemas.microsoft.com/office/drawing/2014/main" id="{912D788B-B72B-3FFF-CD37-324973953DD3}"/>
              </a:ext>
            </a:extLst>
          </p:cNvPr>
          <p:cNvSpPr/>
          <p:nvPr userDrawn="1"/>
        </p:nvSpPr>
        <p:spPr>
          <a:xfrm>
            <a:off x="7214699" y="1689365"/>
            <a:ext cx="1800000" cy="720000"/>
          </a:xfrm>
          <a:prstGeom prst="roundRect">
            <a:avLst>
              <a:gd name="adj" fmla="val 16667"/>
            </a:avLst>
          </a:prstGeom>
          <a:solidFill>
            <a:srgbClr val="0066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cs-CZ" sz="1600" dirty="0">
              <a:solidFill>
                <a:srgbClr val="000000"/>
              </a:solidFill>
              <a:latin typeface="Neo Sans Pro LP" panose="020B0504030504040204" pitchFamily="34" charset="0"/>
            </a:endParaRPr>
          </a:p>
        </p:txBody>
      </p:sp>
      <p:sp>
        <p:nvSpPr>
          <p:cNvPr id="61" name="Text Placeholder 116">
            <a:extLst>
              <a:ext uri="{FF2B5EF4-FFF2-40B4-BE49-F238E27FC236}">
                <a16:creationId xmlns:a16="http://schemas.microsoft.com/office/drawing/2014/main" id="{F9C8906F-C74D-FCD9-26D4-822CAE0CD84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14699" y="1863632"/>
            <a:ext cx="1800000" cy="371466"/>
          </a:xfrm>
          <a:ln>
            <a:noFill/>
          </a:ln>
        </p:spPr>
        <p:txBody>
          <a:bodyPr anchor="ctr">
            <a:norm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600">
                <a:ln>
                  <a:noFill/>
                </a:ln>
                <a:solidFill>
                  <a:schemeClr val="bg1"/>
                </a:solidFill>
              </a:defRPr>
            </a:lvl2pPr>
          </a:lstStyle>
          <a:p>
            <a:pPr lvl="1"/>
            <a:r>
              <a:rPr lang="en-GB" dirty="0" err="1"/>
              <a:t>Popisek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436000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ighlihts_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F35F017E-A18F-34D9-DF22-6F07A4D32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5" y="494094"/>
            <a:ext cx="10831785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 dirty="0"/>
              <a:t>NADPIS</a:t>
            </a:r>
            <a:endParaRPr lang="en-CZ" dirty="0"/>
          </a:p>
        </p:txBody>
      </p:sp>
      <p:sp>
        <p:nvSpPr>
          <p:cNvPr id="2" name="Google Shape;1460;p43">
            <a:extLst>
              <a:ext uri="{FF2B5EF4-FFF2-40B4-BE49-F238E27FC236}">
                <a16:creationId xmlns:a16="http://schemas.microsoft.com/office/drawing/2014/main" id="{DCC57C93-0DDE-62FF-8E5B-5D917CBDE367}"/>
              </a:ext>
            </a:extLst>
          </p:cNvPr>
          <p:cNvSpPr/>
          <p:nvPr userDrawn="1"/>
        </p:nvSpPr>
        <p:spPr>
          <a:xfrm>
            <a:off x="1725098" y="3002047"/>
            <a:ext cx="2029745" cy="2029745"/>
          </a:xfrm>
          <a:prstGeom prst="arc">
            <a:avLst>
              <a:gd name="adj1" fmla="val 10780397"/>
              <a:gd name="adj2" fmla="val 19868624"/>
            </a:avLst>
          </a:prstGeom>
          <a:noFill/>
          <a:ln w="19050" cap="rnd" cmpd="sng">
            <a:solidFill>
              <a:srgbClr val="0066AD"/>
            </a:solidFill>
            <a:prstDash val="sysDot"/>
            <a:round/>
            <a:headEnd type="oval" w="sm" len="sm"/>
            <a:tailEnd type="stealth" w="med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461;p43">
            <a:extLst>
              <a:ext uri="{FF2B5EF4-FFF2-40B4-BE49-F238E27FC236}">
                <a16:creationId xmlns:a16="http://schemas.microsoft.com/office/drawing/2014/main" id="{338DB98A-E96A-8F5A-0816-22FAFDB582AF}"/>
              </a:ext>
            </a:extLst>
          </p:cNvPr>
          <p:cNvSpPr/>
          <p:nvPr userDrawn="1"/>
        </p:nvSpPr>
        <p:spPr>
          <a:xfrm>
            <a:off x="3907401" y="2381134"/>
            <a:ext cx="2007856" cy="1958093"/>
          </a:xfrm>
          <a:prstGeom prst="arc">
            <a:avLst>
              <a:gd name="adj1" fmla="val 10196637"/>
              <a:gd name="adj2" fmla="val 20516691"/>
            </a:avLst>
          </a:prstGeom>
          <a:noFill/>
          <a:ln w="19050" cap="rnd" cmpd="sng">
            <a:solidFill>
              <a:srgbClr val="009BD7"/>
            </a:solidFill>
            <a:prstDash val="sysDot"/>
            <a:round/>
            <a:headEnd type="oval" w="sm" len="sm"/>
            <a:tailEnd type="stealth" w="med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462;p43">
            <a:extLst>
              <a:ext uri="{FF2B5EF4-FFF2-40B4-BE49-F238E27FC236}">
                <a16:creationId xmlns:a16="http://schemas.microsoft.com/office/drawing/2014/main" id="{091840C1-6CE1-3F3B-2F18-33BDF0183E6B}"/>
              </a:ext>
            </a:extLst>
          </p:cNvPr>
          <p:cNvSpPr/>
          <p:nvPr userDrawn="1"/>
        </p:nvSpPr>
        <p:spPr>
          <a:xfrm>
            <a:off x="6100863" y="1939896"/>
            <a:ext cx="2061827" cy="2124302"/>
          </a:xfrm>
          <a:prstGeom prst="arc">
            <a:avLst>
              <a:gd name="adj1" fmla="val 10780397"/>
              <a:gd name="adj2" fmla="val 20082186"/>
            </a:avLst>
          </a:prstGeom>
          <a:noFill/>
          <a:ln w="19050" cap="rnd" cmpd="sng">
            <a:solidFill>
              <a:srgbClr val="7030A0"/>
            </a:solidFill>
            <a:prstDash val="sysDot"/>
            <a:round/>
            <a:headEnd type="oval" w="sm" len="sm"/>
            <a:tailEnd type="stealth" w="med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463;p43">
            <a:extLst>
              <a:ext uri="{FF2B5EF4-FFF2-40B4-BE49-F238E27FC236}">
                <a16:creationId xmlns:a16="http://schemas.microsoft.com/office/drawing/2014/main" id="{23B2FBDC-F653-5B7E-96DD-4DC51B8A27B5}"/>
              </a:ext>
            </a:extLst>
          </p:cNvPr>
          <p:cNvSpPr/>
          <p:nvPr userDrawn="1"/>
        </p:nvSpPr>
        <p:spPr>
          <a:xfrm>
            <a:off x="8274921" y="1434630"/>
            <a:ext cx="1979999" cy="1978304"/>
          </a:xfrm>
          <a:prstGeom prst="arc">
            <a:avLst>
              <a:gd name="adj1" fmla="val 10780397"/>
              <a:gd name="adj2" fmla="val 20000129"/>
            </a:avLst>
          </a:prstGeom>
          <a:noFill/>
          <a:ln w="19050" cap="rnd" cmpd="sng">
            <a:solidFill>
              <a:srgbClr val="92D050"/>
            </a:solidFill>
            <a:prstDash val="sysDot"/>
            <a:round/>
            <a:headEnd type="oval" w="sm" len="sm"/>
            <a:tailEnd type="stealth" w="med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" name="Google Shape;1466;p43">
            <a:extLst>
              <a:ext uri="{FF2B5EF4-FFF2-40B4-BE49-F238E27FC236}">
                <a16:creationId xmlns:a16="http://schemas.microsoft.com/office/drawing/2014/main" id="{7D06C52A-6718-5FCC-0899-BE660628C68E}"/>
              </a:ext>
            </a:extLst>
          </p:cNvPr>
          <p:cNvCxnSpPr/>
          <p:nvPr/>
        </p:nvCxnSpPr>
        <p:spPr>
          <a:xfrm>
            <a:off x="1725154" y="4700596"/>
            <a:ext cx="0" cy="324000"/>
          </a:xfrm>
          <a:prstGeom prst="straightConnector1">
            <a:avLst/>
          </a:prstGeom>
          <a:noFill/>
          <a:ln w="15875" cap="rnd" cmpd="sng">
            <a:solidFill>
              <a:srgbClr val="0066A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1467;p43">
            <a:extLst>
              <a:ext uri="{FF2B5EF4-FFF2-40B4-BE49-F238E27FC236}">
                <a16:creationId xmlns:a16="http://schemas.microsoft.com/office/drawing/2014/main" id="{1DE4DAEB-CCE9-438A-1106-3F37F3729E95}"/>
              </a:ext>
            </a:extLst>
          </p:cNvPr>
          <p:cNvSpPr/>
          <p:nvPr/>
        </p:nvSpPr>
        <p:spPr>
          <a:xfrm>
            <a:off x="737890" y="4237500"/>
            <a:ext cx="1980000" cy="540000"/>
          </a:xfrm>
          <a:prstGeom prst="roundRect">
            <a:avLst>
              <a:gd name="adj" fmla="val 16667"/>
            </a:avLst>
          </a:prstGeom>
          <a:solidFill>
            <a:srgbClr val="0066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cs-CZ" sz="1600" dirty="0">
              <a:solidFill>
                <a:srgbClr val="000000"/>
              </a:solidFill>
              <a:latin typeface="Neo Sans Pro LP" panose="020B0504030504040204" pitchFamily="34" charset="0"/>
            </a:endParaRPr>
          </a:p>
        </p:txBody>
      </p:sp>
      <p:cxnSp>
        <p:nvCxnSpPr>
          <p:cNvPr id="11" name="Google Shape;1470;p43">
            <a:extLst>
              <a:ext uri="{FF2B5EF4-FFF2-40B4-BE49-F238E27FC236}">
                <a16:creationId xmlns:a16="http://schemas.microsoft.com/office/drawing/2014/main" id="{ACD462F5-5F2A-70A1-1F20-157B76AEBFD6}"/>
              </a:ext>
            </a:extLst>
          </p:cNvPr>
          <p:cNvCxnSpPr>
            <a:cxnSpLocks/>
          </p:cNvCxnSpPr>
          <p:nvPr/>
        </p:nvCxnSpPr>
        <p:spPr>
          <a:xfrm>
            <a:off x="3910203" y="4195526"/>
            <a:ext cx="0" cy="828000"/>
          </a:xfrm>
          <a:prstGeom prst="straightConnector1">
            <a:avLst/>
          </a:prstGeom>
          <a:noFill/>
          <a:ln w="12700" cap="rnd" cmpd="sng">
            <a:solidFill>
              <a:srgbClr val="009BD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471;p43">
            <a:extLst>
              <a:ext uri="{FF2B5EF4-FFF2-40B4-BE49-F238E27FC236}">
                <a16:creationId xmlns:a16="http://schemas.microsoft.com/office/drawing/2014/main" id="{C53E56F2-5EA6-1536-B662-DFD4D854C8F7}"/>
              </a:ext>
            </a:extLst>
          </p:cNvPr>
          <p:cNvSpPr/>
          <p:nvPr/>
        </p:nvSpPr>
        <p:spPr>
          <a:xfrm>
            <a:off x="2920366" y="3732430"/>
            <a:ext cx="1980000" cy="540000"/>
          </a:xfrm>
          <a:prstGeom prst="roundRect">
            <a:avLst>
              <a:gd name="adj" fmla="val 16667"/>
            </a:avLst>
          </a:prstGeom>
          <a:solidFill>
            <a:srgbClr val="009B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cs-CZ" sz="1600" dirty="0">
              <a:solidFill>
                <a:srgbClr val="000000"/>
              </a:solidFill>
              <a:latin typeface="Neo Sans Pro LP" panose="020B0504030504040204" pitchFamily="34" charset="0"/>
            </a:endParaRPr>
          </a:p>
        </p:txBody>
      </p:sp>
      <p:cxnSp>
        <p:nvCxnSpPr>
          <p:cNvPr id="15" name="Google Shape;1474;p43">
            <a:extLst>
              <a:ext uri="{FF2B5EF4-FFF2-40B4-BE49-F238E27FC236}">
                <a16:creationId xmlns:a16="http://schemas.microsoft.com/office/drawing/2014/main" id="{F5A07C3B-619A-870D-E546-4CF93BE1C862}"/>
              </a:ext>
            </a:extLst>
          </p:cNvPr>
          <p:cNvCxnSpPr/>
          <p:nvPr/>
        </p:nvCxnSpPr>
        <p:spPr>
          <a:xfrm>
            <a:off x="6095264" y="3690457"/>
            <a:ext cx="0" cy="1332000"/>
          </a:xfrm>
          <a:prstGeom prst="straightConnector1">
            <a:avLst/>
          </a:prstGeom>
          <a:noFill/>
          <a:ln w="12700" cap="rnd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475;p43">
            <a:extLst>
              <a:ext uri="{FF2B5EF4-FFF2-40B4-BE49-F238E27FC236}">
                <a16:creationId xmlns:a16="http://schemas.microsoft.com/office/drawing/2014/main" id="{CE5A1CA0-9C4E-29CB-1E29-AD011B3D3565}"/>
              </a:ext>
            </a:extLst>
          </p:cNvPr>
          <p:cNvSpPr/>
          <p:nvPr/>
        </p:nvSpPr>
        <p:spPr>
          <a:xfrm>
            <a:off x="5107898" y="3227361"/>
            <a:ext cx="1980000" cy="540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cs-CZ" sz="1600" dirty="0">
              <a:solidFill>
                <a:srgbClr val="000000"/>
              </a:solidFill>
              <a:latin typeface="Neo Sans Pro LP" panose="020B0504030504040204" pitchFamily="34" charset="0"/>
            </a:endParaRPr>
          </a:p>
        </p:txBody>
      </p:sp>
      <p:cxnSp>
        <p:nvCxnSpPr>
          <p:cNvPr id="19" name="Google Shape;1481;p43">
            <a:extLst>
              <a:ext uri="{FF2B5EF4-FFF2-40B4-BE49-F238E27FC236}">
                <a16:creationId xmlns:a16="http://schemas.microsoft.com/office/drawing/2014/main" id="{634AD223-F905-4262-EB8A-EE5CB3449710}"/>
              </a:ext>
            </a:extLst>
          </p:cNvPr>
          <p:cNvCxnSpPr/>
          <p:nvPr/>
        </p:nvCxnSpPr>
        <p:spPr>
          <a:xfrm>
            <a:off x="10465418" y="2680319"/>
            <a:ext cx="0" cy="2340000"/>
          </a:xfrm>
          <a:prstGeom prst="straightConnector1">
            <a:avLst/>
          </a:prstGeom>
          <a:noFill/>
          <a:ln w="12700" cap="rnd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1482;p43">
            <a:extLst>
              <a:ext uri="{FF2B5EF4-FFF2-40B4-BE49-F238E27FC236}">
                <a16:creationId xmlns:a16="http://schemas.microsoft.com/office/drawing/2014/main" id="{F49DDF13-C554-0B0C-2BEB-5547E97AD377}"/>
              </a:ext>
            </a:extLst>
          </p:cNvPr>
          <p:cNvSpPr/>
          <p:nvPr/>
        </p:nvSpPr>
        <p:spPr>
          <a:xfrm>
            <a:off x="9480274" y="2182292"/>
            <a:ext cx="1980000" cy="540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cs-CZ" sz="1600" dirty="0">
              <a:solidFill>
                <a:srgbClr val="000000"/>
              </a:solidFill>
              <a:latin typeface="Neo Sans Pro LP" panose="020B0504030504040204" pitchFamily="34" charset="0"/>
            </a:endParaRPr>
          </a:p>
        </p:txBody>
      </p:sp>
      <p:cxnSp>
        <p:nvCxnSpPr>
          <p:cNvPr id="26" name="Google Shape;1485;p43">
            <a:extLst>
              <a:ext uri="{FF2B5EF4-FFF2-40B4-BE49-F238E27FC236}">
                <a16:creationId xmlns:a16="http://schemas.microsoft.com/office/drawing/2014/main" id="{C982A48B-8289-19DC-A615-94A17A012A05}"/>
              </a:ext>
            </a:extLst>
          </p:cNvPr>
          <p:cNvCxnSpPr/>
          <p:nvPr/>
        </p:nvCxnSpPr>
        <p:spPr>
          <a:xfrm>
            <a:off x="8280369" y="3185388"/>
            <a:ext cx="0" cy="1835999"/>
          </a:xfrm>
          <a:prstGeom prst="straightConnector1">
            <a:avLst/>
          </a:prstGeom>
          <a:noFill/>
          <a:ln w="1270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1486;p43">
            <a:extLst>
              <a:ext uri="{FF2B5EF4-FFF2-40B4-BE49-F238E27FC236}">
                <a16:creationId xmlns:a16="http://schemas.microsoft.com/office/drawing/2014/main" id="{E2476BBB-C5DF-4B4C-F8F0-DE2FA6A3480D}"/>
              </a:ext>
            </a:extLst>
          </p:cNvPr>
          <p:cNvSpPr/>
          <p:nvPr/>
        </p:nvSpPr>
        <p:spPr>
          <a:xfrm>
            <a:off x="7298395" y="2722292"/>
            <a:ext cx="1980000" cy="540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cs-CZ" sz="1600" dirty="0">
              <a:solidFill>
                <a:srgbClr val="000000"/>
              </a:solidFill>
              <a:latin typeface="Neo Sans Pro LP" panose="020B0504030504040204" pitchFamily="34" charset="0"/>
            </a:endParaRP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0BA41E5E-14D7-9681-9C56-916229E3D9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5098" y="5120420"/>
            <a:ext cx="1980000" cy="1260000"/>
          </a:xfrm>
        </p:spPr>
        <p:txBody>
          <a:bodyPr/>
          <a:lstStyle>
            <a:lvl2pPr algn="ctr">
              <a:lnSpc>
                <a:spcPts val="2260"/>
              </a:lnSpc>
              <a:spcAft>
                <a:spcPts val="300"/>
              </a:spcAft>
              <a:defRPr sz="1600"/>
            </a:lvl2pPr>
            <a:lvl3pPr algn="ctr">
              <a:lnSpc>
                <a:spcPts val="2060"/>
              </a:lnSpc>
              <a:spcBef>
                <a:spcPts val="0"/>
              </a:spcBef>
              <a:spcAft>
                <a:spcPts val="0"/>
              </a:spcAft>
              <a:defRPr sz="1400"/>
            </a:lvl3pPr>
          </a:lstStyle>
          <a:p>
            <a:pPr lvl="2"/>
            <a:r>
              <a:rPr lang="cs-CZ" noProof="0" dirty="0" err="1"/>
              <a:t>Lorem</a:t>
            </a:r>
            <a:r>
              <a:rPr lang="cs-CZ" noProof="0" dirty="0"/>
              <a:t> </a:t>
            </a:r>
            <a:r>
              <a:rPr lang="cs-CZ" noProof="0" dirty="0" err="1"/>
              <a:t>ipsum</a:t>
            </a:r>
            <a:r>
              <a:rPr lang="cs-CZ" noProof="0" dirty="0"/>
              <a:t> </a:t>
            </a:r>
            <a:r>
              <a:rPr lang="cs-CZ" noProof="0" dirty="0" err="1"/>
              <a:t>dolor</a:t>
            </a:r>
            <a:r>
              <a:rPr lang="cs-CZ" noProof="0" dirty="0"/>
              <a:t> </a:t>
            </a:r>
            <a:r>
              <a:rPr lang="cs-CZ" noProof="0" dirty="0" err="1"/>
              <a:t>sit</a:t>
            </a:r>
            <a:r>
              <a:rPr lang="cs-CZ" noProof="0" dirty="0"/>
              <a:t> </a:t>
            </a:r>
            <a:r>
              <a:rPr lang="cs-CZ" noProof="0" dirty="0" err="1"/>
              <a:t>amet</a:t>
            </a:r>
            <a:r>
              <a:rPr lang="cs-CZ" noProof="0" dirty="0"/>
              <a:t>, </a:t>
            </a:r>
            <a:r>
              <a:rPr lang="cs-CZ" noProof="0" dirty="0" err="1"/>
              <a:t>consectetur</a:t>
            </a:r>
            <a:r>
              <a:rPr lang="cs-CZ" noProof="0" dirty="0"/>
              <a:t> </a:t>
            </a:r>
            <a:r>
              <a:rPr lang="cs-CZ" noProof="0" dirty="0" err="1"/>
              <a:t>adipiscing</a:t>
            </a:r>
            <a:r>
              <a:rPr lang="cs-CZ" noProof="0" dirty="0"/>
              <a:t> elit. 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B2D05EC9-AAE0-7062-A9DF-FA3667F474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6581" y="4232733"/>
            <a:ext cx="1800000" cy="540000"/>
          </a:xfrm>
        </p:spPr>
        <p:txBody>
          <a:bodyPr anchor="ctr">
            <a:norm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2pPr>
            <a:lvl3pPr algn="ctr">
              <a:lnSpc>
                <a:spcPts val="2060"/>
              </a:lnSpc>
              <a:spcAft>
                <a:spcPts val="0"/>
              </a:spcAft>
              <a:defRPr sz="1400"/>
            </a:lvl3pPr>
          </a:lstStyle>
          <a:p>
            <a:pPr lvl="1"/>
            <a:r>
              <a:rPr lang="cs-CZ" noProof="0" dirty="0"/>
              <a:t>Popisek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6FA5DFE4-9CC8-AFF1-9DD6-278B4A0DD8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0366" y="5120420"/>
            <a:ext cx="1980000" cy="1260000"/>
          </a:xfrm>
        </p:spPr>
        <p:txBody>
          <a:bodyPr/>
          <a:lstStyle>
            <a:lvl2pPr algn="ctr">
              <a:lnSpc>
                <a:spcPts val="2260"/>
              </a:lnSpc>
              <a:spcAft>
                <a:spcPts val="300"/>
              </a:spcAft>
              <a:defRPr sz="1600"/>
            </a:lvl2pPr>
            <a:lvl3pPr algn="ctr">
              <a:lnSpc>
                <a:spcPts val="2060"/>
              </a:lnSpc>
              <a:spcBef>
                <a:spcPts val="0"/>
              </a:spcBef>
              <a:spcAft>
                <a:spcPts val="0"/>
              </a:spcAft>
              <a:defRPr sz="1400"/>
            </a:lvl3pPr>
          </a:lstStyle>
          <a:p>
            <a:pPr lvl="2"/>
            <a:r>
              <a:rPr lang="cs-CZ" noProof="0" dirty="0" err="1"/>
              <a:t>Lorem</a:t>
            </a:r>
            <a:r>
              <a:rPr lang="cs-CZ" noProof="0" dirty="0"/>
              <a:t> </a:t>
            </a:r>
            <a:r>
              <a:rPr lang="cs-CZ" noProof="0" dirty="0" err="1"/>
              <a:t>ipsum</a:t>
            </a:r>
            <a:r>
              <a:rPr lang="cs-CZ" noProof="0" dirty="0"/>
              <a:t> </a:t>
            </a:r>
            <a:r>
              <a:rPr lang="cs-CZ" noProof="0" dirty="0" err="1"/>
              <a:t>dolor</a:t>
            </a:r>
            <a:r>
              <a:rPr lang="cs-CZ" noProof="0" dirty="0"/>
              <a:t> </a:t>
            </a:r>
            <a:r>
              <a:rPr lang="cs-CZ" noProof="0" dirty="0" err="1"/>
              <a:t>sit</a:t>
            </a:r>
            <a:r>
              <a:rPr lang="cs-CZ" noProof="0" dirty="0"/>
              <a:t> </a:t>
            </a:r>
            <a:r>
              <a:rPr lang="cs-CZ" noProof="0" dirty="0" err="1"/>
              <a:t>amet</a:t>
            </a:r>
            <a:r>
              <a:rPr lang="cs-CZ" noProof="0" dirty="0"/>
              <a:t>, </a:t>
            </a:r>
            <a:r>
              <a:rPr lang="cs-CZ" noProof="0" dirty="0" err="1"/>
              <a:t>consectetur</a:t>
            </a:r>
            <a:r>
              <a:rPr lang="cs-CZ" noProof="0" dirty="0"/>
              <a:t> </a:t>
            </a:r>
            <a:r>
              <a:rPr lang="cs-CZ" noProof="0" dirty="0" err="1"/>
              <a:t>adipiscing</a:t>
            </a:r>
            <a:r>
              <a:rPr lang="cs-CZ" noProof="0" dirty="0"/>
              <a:t> elit. 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92C94AB4-9C0B-6833-27BA-563D677C94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5634" y="5120420"/>
            <a:ext cx="1980000" cy="1260000"/>
          </a:xfrm>
        </p:spPr>
        <p:txBody>
          <a:bodyPr/>
          <a:lstStyle>
            <a:lvl2pPr algn="ctr">
              <a:lnSpc>
                <a:spcPts val="2260"/>
              </a:lnSpc>
              <a:spcAft>
                <a:spcPts val="300"/>
              </a:spcAft>
              <a:defRPr sz="1600"/>
            </a:lvl2pPr>
            <a:lvl3pPr algn="ctr">
              <a:lnSpc>
                <a:spcPts val="2060"/>
              </a:lnSpc>
              <a:spcBef>
                <a:spcPts val="0"/>
              </a:spcBef>
              <a:spcAft>
                <a:spcPts val="0"/>
              </a:spcAft>
              <a:defRPr sz="1400"/>
            </a:lvl3pPr>
          </a:lstStyle>
          <a:p>
            <a:pPr lvl="2"/>
            <a:r>
              <a:rPr lang="cs-CZ" noProof="0" dirty="0" err="1"/>
              <a:t>Lorem</a:t>
            </a:r>
            <a:r>
              <a:rPr lang="cs-CZ" noProof="0" dirty="0"/>
              <a:t> </a:t>
            </a:r>
            <a:r>
              <a:rPr lang="cs-CZ" noProof="0" dirty="0" err="1"/>
              <a:t>ipsum</a:t>
            </a:r>
            <a:r>
              <a:rPr lang="cs-CZ" noProof="0" dirty="0"/>
              <a:t> </a:t>
            </a:r>
            <a:r>
              <a:rPr lang="cs-CZ" noProof="0" dirty="0" err="1"/>
              <a:t>dolor</a:t>
            </a:r>
            <a:r>
              <a:rPr lang="cs-CZ" noProof="0" dirty="0"/>
              <a:t> </a:t>
            </a:r>
            <a:r>
              <a:rPr lang="cs-CZ" noProof="0" dirty="0" err="1"/>
              <a:t>sit</a:t>
            </a:r>
            <a:r>
              <a:rPr lang="cs-CZ" noProof="0" dirty="0"/>
              <a:t> </a:t>
            </a:r>
            <a:r>
              <a:rPr lang="cs-CZ" noProof="0" dirty="0" err="1"/>
              <a:t>amet</a:t>
            </a:r>
            <a:r>
              <a:rPr lang="cs-CZ" noProof="0" dirty="0"/>
              <a:t>, </a:t>
            </a:r>
            <a:r>
              <a:rPr lang="cs-CZ" noProof="0" dirty="0" err="1"/>
              <a:t>consectetur</a:t>
            </a:r>
            <a:r>
              <a:rPr lang="cs-CZ" noProof="0" dirty="0"/>
              <a:t> </a:t>
            </a:r>
            <a:r>
              <a:rPr lang="cs-CZ" noProof="0" dirty="0" err="1"/>
              <a:t>adipiscing</a:t>
            </a:r>
            <a:r>
              <a:rPr lang="cs-CZ" noProof="0" dirty="0"/>
              <a:t> elit. 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90FBB6FD-03C4-37EA-BCDD-F957DB82F9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90369" y="5120420"/>
            <a:ext cx="1980000" cy="1260000"/>
          </a:xfrm>
        </p:spPr>
        <p:txBody>
          <a:bodyPr/>
          <a:lstStyle>
            <a:lvl2pPr algn="ctr">
              <a:lnSpc>
                <a:spcPts val="2260"/>
              </a:lnSpc>
              <a:spcAft>
                <a:spcPts val="300"/>
              </a:spcAft>
              <a:defRPr sz="1600"/>
            </a:lvl2pPr>
            <a:lvl3pPr algn="ctr">
              <a:lnSpc>
                <a:spcPts val="2060"/>
              </a:lnSpc>
              <a:spcBef>
                <a:spcPts val="0"/>
              </a:spcBef>
              <a:spcAft>
                <a:spcPts val="0"/>
              </a:spcAft>
              <a:defRPr sz="1400"/>
            </a:lvl3pPr>
          </a:lstStyle>
          <a:p>
            <a:pPr lvl="2"/>
            <a:r>
              <a:rPr lang="cs-CZ" noProof="0" dirty="0" err="1"/>
              <a:t>Lorem</a:t>
            </a:r>
            <a:r>
              <a:rPr lang="cs-CZ" noProof="0" dirty="0"/>
              <a:t> </a:t>
            </a:r>
            <a:r>
              <a:rPr lang="cs-CZ" noProof="0" dirty="0" err="1"/>
              <a:t>ipsum</a:t>
            </a:r>
            <a:r>
              <a:rPr lang="cs-CZ" noProof="0" dirty="0"/>
              <a:t> </a:t>
            </a:r>
            <a:r>
              <a:rPr lang="cs-CZ" noProof="0" dirty="0" err="1"/>
              <a:t>dolor</a:t>
            </a:r>
            <a:r>
              <a:rPr lang="cs-CZ" noProof="0" dirty="0"/>
              <a:t> </a:t>
            </a:r>
            <a:r>
              <a:rPr lang="cs-CZ" noProof="0" dirty="0" err="1"/>
              <a:t>sit</a:t>
            </a:r>
            <a:r>
              <a:rPr lang="cs-CZ" noProof="0" dirty="0"/>
              <a:t> </a:t>
            </a:r>
            <a:r>
              <a:rPr lang="cs-CZ" noProof="0" dirty="0" err="1"/>
              <a:t>amet</a:t>
            </a:r>
            <a:r>
              <a:rPr lang="cs-CZ" noProof="0" dirty="0"/>
              <a:t>, </a:t>
            </a:r>
            <a:r>
              <a:rPr lang="cs-CZ" noProof="0" dirty="0" err="1"/>
              <a:t>consectetur</a:t>
            </a:r>
            <a:r>
              <a:rPr lang="cs-CZ" noProof="0" dirty="0"/>
              <a:t> </a:t>
            </a:r>
            <a:r>
              <a:rPr lang="cs-CZ" noProof="0" dirty="0" err="1"/>
              <a:t>adipiscing</a:t>
            </a:r>
            <a:r>
              <a:rPr lang="cs-CZ" noProof="0" dirty="0"/>
              <a:t> elit. </a:t>
            </a:r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2DA98A83-A3FC-C1F7-45C7-F00DBD8BD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75418" y="5120420"/>
            <a:ext cx="1980000" cy="1260000"/>
          </a:xfrm>
        </p:spPr>
        <p:txBody>
          <a:bodyPr/>
          <a:lstStyle>
            <a:lvl2pPr algn="ctr">
              <a:lnSpc>
                <a:spcPts val="2260"/>
              </a:lnSpc>
              <a:spcAft>
                <a:spcPts val="300"/>
              </a:spcAft>
              <a:defRPr sz="1600"/>
            </a:lvl2pPr>
            <a:lvl3pPr algn="ctr">
              <a:lnSpc>
                <a:spcPts val="2060"/>
              </a:lnSpc>
              <a:spcBef>
                <a:spcPts val="0"/>
              </a:spcBef>
              <a:spcAft>
                <a:spcPts val="0"/>
              </a:spcAft>
              <a:defRPr sz="1400"/>
            </a:lvl3pPr>
          </a:lstStyle>
          <a:p>
            <a:pPr lvl="2"/>
            <a:r>
              <a:rPr lang="cs-CZ" noProof="0" dirty="0" err="1"/>
              <a:t>Lorem</a:t>
            </a:r>
            <a:r>
              <a:rPr lang="cs-CZ" noProof="0" dirty="0"/>
              <a:t> </a:t>
            </a:r>
            <a:r>
              <a:rPr lang="cs-CZ" noProof="0" dirty="0" err="1"/>
              <a:t>ipsum</a:t>
            </a:r>
            <a:r>
              <a:rPr lang="cs-CZ" noProof="0" dirty="0"/>
              <a:t> </a:t>
            </a:r>
            <a:r>
              <a:rPr lang="cs-CZ" noProof="0" dirty="0" err="1"/>
              <a:t>dolor</a:t>
            </a:r>
            <a:r>
              <a:rPr lang="cs-CZ" noProof="0" dirty="0"/>
              <a:t> </a:t>
            </a:r>
            <a:r>
              <a:rPr lang="cs-CZ" noProof="0" dirty="0" err="1"/>
              <a:t>sit</a:t>
            </a:r>
            <a:r>
              <a:rPr lang="cs-CZ" noProof="0" dirty="0"/>
              <a:t> </a:t>
            </a:r>
            <a:r>
              <a:rPr lang="cs-CZ" noProof="0" dirty="0" err="1"/>
              <a:t>amet</a:t>
            </a:r>
            <a:r>
              <a:rPr lang="cs-CZ" noProof="0" dirty="0"/>
              <a:t>, </a:t>
            </a:r>
            <a:r>
              <a:rPr lang="cs-CZ" noProof="0" dirty="0" err="1"/>
              <a:t>consectetur</a:t>
            </a:r>
            <a:r>
              <a:rPr lang="cs-CZ" noProof="0" dirty="0"/>
              <a:t> </a:t>
            </a:r>
            <a:r>
              <a:rPr lang="cs-CZ" noProof="0" dirty="0" err="1"/>
              <a:t>adipiscing</a:t>
            </a:r>
            <a:r>
              <a:rPr lang="cs-CZ" noProof="0" dirty="0"/>
              <a:t> elit. 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486F5570-3088-6445-2AA0-A2E0DA4058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11675" y="3734645"/>
            <a:ext cx="1800000" cy="540000"/>
          </a:xfrm>
        </p:spPr>
        <p:txBody>
          <a:bodyPr anchor="ctr">
            <a:norm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2pPr>
            <a:lvl3pPr algn="ctr">
              <a:lnSpc>
                <a:spcPts val="2060"/>
              </a:lnSpc>
              <a:spcAft>
                <a:spcPts val="0"/>
              </a:spcAft>
              <a:defRPr sz="1400"/>
            </a:lvl3pPr>
          </a:lstStyle>
          <a:p>
            <a:pPr lvl="1"/>
            <a:r>
              <a:rPr lang="cs-CZ" noProof="0" dirty="0"/>
              <a:t>Popisek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65F2DA96-F6AE-99B5-35FF-AC40551267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9873" y="3221689"/>
            <a:ext cx="1800000" cy="540000"/>
          </a:xfrm>
        </p:spPr>
        <p:txBody>
          <a:bodyPr anchor="ctr">
            <a:norm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2pPr>
            <a:lvl3pPr algn="ctr">
              <a:lnSpc>
                <a:spcPts val="2060"/>
              </a:lnSpc>
              <a:spcAft>
                <a:spcPts val="0"/>
              </a:spcAft>
              <a:defRPr sz="1400"/>
            </a:lvl3pPr>
          </a:lstStyle>
          <a:p>
            <a:pPr lvl="1"/>
            <a:r>
              <a:rPr lang="cs-CZ" noProof="0" dirty="0"/>
              <a:t>Popisek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FF6E839B-8A66-4443-BCC1-6F9F007113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88395" y="2716168"/>
            <a:ext cx="1800000" cy="540000"/>
          </a:xfrm>
        </p:spPr>
        <p:txBody>
          <a:bodyPr anchor="ctr">
            <a:norm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2pPr>
            <a:lvl3pPr algn="ctr">
              <a:lnSpc>
                <a:spcPts val="2060"/>
              </a:lnSpc>
              <a:spcAft>
                <a:spcPts val="0"/>
              </a:spcAft>
              <a:defRPr sz="1400"/>
            </a:lvl3pPr>
          </a:lstStyle>
          <a:p>
            <a:pPr lvl="1"/>
            <a:r>
              <a:rPr lang="cs-CZ" noProof="0" dirty="0"/>
              <a:t>Popisek</a:t>
            </a:r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1B6B2A00-222C-E833-1FAB-29E4AD2C2C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65418" y="2180909"/>
            <a:ext cx="1800000" cy="540000"/>
          </a:xfrm>
        </p:spPr>
        <p:txBody>
          <a:bodyPr anchor="ctr">
            <a:norm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2pPr>
            <a:lvl3pPr algn="ctr">
              <a:lnSpc>
                <a:spcPts val="2060"/>
              </a:lnSpc>
              <a:spcAft>
                <a:spcPts val="0"/>
              </a:spcAft>
              <a:defRPr sz="1400"/>
            </a:lvl3pPr>
          </a:lstStyle>
          <a:p>
            <a:pPr lvl="1"/>
            <a:r>
              <a:rPr lang="cs-CZ" noProof="0" dirty="0"/>
              <a:t>Popisek</a:t>
            </a:r>
          </a:p>
        </p:txBody>
      </p:sp>
    </p:spTree>
    <p:extLst>
      <p:ext uri="{BB962C8B-B14F-4D97-AF65-F5344CB8AC3E}">
        <p14:creationId xmlns:p14="http://schemas.microsoft.com/office/powerpoint/2010/main" val="189895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ighlihts_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F35F017E-A18F-34D9-DF22-6F07A4D32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5" y="494094"/>
            <a:ext cx="10831785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 dirty="0"/>
              <a:t>NADPIS</a:t>
            </a:r>
            <a:endParaRPr lang="en-CZ" dirty="0"/>
          </a:p>
        </p:txBody>
      </p:sp>
      <p:grpSp>
        <p:nvGrpSpPr>
          <p:cNvPr id="6" name="Google Shape;154;p17">
            <a:extLst>
              <a:ext uri="{FF2B5EF4-FFF2-40B4-BE49-F238E27FC236}">
                <a16:creationId xmlns:a16="http://schemas.microsoft.com/office/drawing/2014/main" id="{D54E1281-E5AF-6AD4-8B61-65E7954E9844}"/>
              </a:ext>
            </a:extLst>
          </p:cNvPr>
          <p:cNvGrpSpPr/>
          <p:nvPr userDrawn="1"/>
        </p:nvGrpSpPr>
        <p:grpSpPr>
          <a:xfrm>
            <a:off x="4176881" y="1901291"/>
            <a:ext cx="3958633" cy="3960000"/>
            <a:chOff x="3269150" y="1529586"/>
            <a:chExt cx="2605800" cy="2606700"/>
          </a:xfrm>
        </p:grpSpPr>
        <p:sp>
          <p:nvSpPr>
            <p:cNvPr id="9" name="Google Shape;155;p17">
              <a:extLst>
                <a:ext uri="{FF2B5EF4-FFF2-40B4-BE49-F238E27FC236}">
                  <a16:creationId xmlns:a16="http://schemas.microsoft.com/office/drawing/2014/main" id="{99DB0642-AADC-C8C3-6F78-466B85243216}"/>
                </a:ext>
              </a:extLst>
            </p:cNvPr>
            <p:cNvSpPr/>
            <p:nvPr/>
          </p:nvSpPr>
          <p:spPr>
            <a:xfrm>
              <a:off x="3269150" y="1529586"/>
              <a:ext cx="2605800" cy="2606700"/>
            </a:xfrm>
            <a:prstGeom prst="ellipse">
              <a:avLst/>
            </a:prstGeom>
            <a:noFill/>
            <a:ln w="9525" cap="flat" cmpd="sng">
              <a:solidFill>
                <a:srgbClr val="00B0F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156;p17">
              <a:extLst>
                <a:ext uri="{FF2B5EF4-FFF2-40B4-BE49-F238E27FC236}">
                  <a16:creationId xmlns:a16="http://schemas.microsoft.com/office/drawing/2014/main" id="{888A6B5A-323B-5771-B800-7CBC8456AA32}"/>
                </a:ext>
              </a:extLst>
            </p:cNvPr>
            <p:cNvSpPr/>
            <p:nvPr/>
          </p:nvSpPr>
          <p:spPr>
            <a:xfrm>
              <a:off x="3734500" y="1995080"/>
              <a:ext cx="1675200" cy="1675500"/>
            </a:xfrm>
            <a:prstGeom prst="ellipse">
              <a:avLst/>
            </a:prstGeom>
            <a:noFill/>
            <a:ln w="9525" cap="flat" cmpd="sng">
              <a:solidFill>
                <a:srgbClr val="00B0F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57;p17">
              <a:extLst>
                <a:ext uri="{FF2B5EF4-FFF2-40B4-BE49-F238E27FC236}">
                  <a16:creationId xmlns:a16="http://schemas.microsoft.com/office/drawing/2014/main" id="{A1C0CA4E-1E85-B05A-333A-2D8B1DF5378F}"/>
                </a:ext>
              </a:extLst>
            </p:cNvPr>
            <p:cNvSpPr/>
            <p:nvPr/>
          </p:nvSpPr>
          <p:spPr>
            <a:xfrm>
              <a:off x="4143200" y="2404050"/>
              <a:ext cx="857700" cy="8577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prstDash val="sysDot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Google Shape;160;p17">
            <a:extLst>
              <a:ext uri="{FF2B5EF4-FFF2-40B4-BE49-F238E27FC236}">
                <a16:creationId xmlns:a16="http://schemas.microsoft.com/office/drawing/2014/main" id="{7380A7E0-0139-4DBC-E895-ACE453E82B71}"/>
              </a:ext>
            </a:extLst>
          </p:cNvPr>
          <p:cNvSpPr>
            <a:spLocks noChangeAspect="1"/>
          </p:cNvSpPr>
          <p:nvPr userDrawn="1"/>
        </p:nvSpPr>
        <p:spPr>
          <a:xfrm>
            <a:off x="4071224" y="2255404"/>
            <a:ext cx="900000" cy="90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cxnSp>
        <p:nvCxnSpPr>
          <p:cNvPr id="17" name="Google Shape;161;p17">
            <a:extLst>
              <a:ext uri="{FF2B5EF4-FFF2-40B4-BE49-F238E27FC236}">
                <a16:creationId xmlns:a16="http://schemas.microsoft.com/office/drawing/2014/main" id="{20012EEB-9AC9-6593-CFEC-5BEB16B0A3D2}"/>
              </a:ext>
            </a:extLst>
          </p:cNvPr>
          <p:cNvCxnSpPr>
            <a:cxnSpLocks/>
          </p:cNvCxnSpPr>
          <p:nvPr userDrawn="1"/>
        </p:nvCxnSpPr>
        <p:spPr>
          <a:xfrm flipH="1">
            <a:off x="3341121" y="2701452"/>
            <a:ext cx="756000" cy="0"/>
          </a:xfrm>
          <a:prstGeom prst="straightConnector1">
            <a:avLst/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8" name="Google Shape;169;p17">
            <a:extLst>
              <a:ext uri="{FF2B5EF4-FFF2-40B4-BE49-F238E27FC236}">
                <a16:creationId xmlns:a16="http://schemas.microsoft.com/office/drawing/2014/main" id="{770A8187-700F-3B5C-9468-5E5055EA9EE6}"/>
              </a:ext>
            </a:extLst>
          </p:cNvPr>
          <p:cNvSpPr>
            <a:spLocks noChangeAspect="1"/>
          </p:cNvSpPr>
          <p:nvPr userDrawn="1"/>
        </p:nvSpPr>
        <p:spPr>
          <a:xfrm>
            <a:off x="4071224" y="4607618"/>
            <a:ext cx="900000" cy="90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cxnSp>
        <p:nvCxnSpPr>
          <p:cNvPr id="20" name="Google Shape;170;p17">
            <a:extLst>
              <a:ext uri="{FF2B5EF4-FFF2-40B4-BE49-F238E27FC236}">
                <a16:creationId xmlns:a16="http://schemas.microsoft.com/office/drawing/2014/main" id="{AFDE2394-AC78-3970-DED5-E5008B1548A9}"/>
              </a:ext>
            </a:extLst>
          </p:cNvPr>
          <p:cNvCxnSpPr>
            <a:cxnSpLocks/>
            <a:stCxn id="18" idx="2"/>
          </p:cNvCxnSpPr>
          <p:nvPr userDrawn="1"/>
        </p:nvCxnSpPr>
        <p:spPr>
          <a:xfrm flipH="1">
            <a:off x="3326984" y="5057618"/>
            <a:ext cx="756000" cy="0"/>
          </a:xfrm>
          <a:prstGeom prst="straightConnector1">
            <a:avLst/>
          </a:prstGeom>
          <a:noFill/>
          <a:ln w="1270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1" name="Google Shape;175;p17">
            <a:extLst>
              <a:ext uri="{FF2B5EF4-FFF2-40B4-BE49-F238E27FC236}">
                <a16:creationId xmlns:a16="http://schemas.microsoft.com/office/drawing/2014/main" id="{184287B3-97E9-1F31-D88B-AEBF132FF0E5}"/>
              </a:ext>
            </a:extLst>
          </p:cNvPr>
          <p:cNvSpPr>
            <a:spLocks noChangeAspect="1"/>
          </p:cNvSpPr>
          <p:nvPr userDrawn="1"/>
        </p:nvSpPr>
        <p:spPr>
          <a:xfrm>
            <a:off x="7265073" y="4607922"/>
            <a:ext cx="900000" cy="900000"/>
          </a:xfrm>
          <a:prstGeom prst="ellipse">
            <a:avLst/>
          </a:prstGeom>
          <a:solidFill>
            <a:srgbClr val="009B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cxnSp>
        <p:nvCxnSpPr>
          <p:cNvPr id="23" name="Google Shape;176;p17">
            <a:extLst>
              <a:ext uri="{FF2B5EF4-FFF2-40B4-BE49-F238E27FC236}">
                <a16:creationId xmlns:a16="http://schemas.microsoft.com/office/drawing/2014/main" id="{23A8A6F3-633F-5D5E-0234-360FC86A08EE}"/>
              </a:ext>
            </a:extLst>
          </p:cNvPr>
          <p:cNvCxnSpPr>
            <a:cxnSpLocks/>
          </p:cNvCxnSpPr>
          <p:nvPr userDrawn="1"/>
        </p:nvCxnSpPr>
        <p:spPr>
          <a:xfrm flipH="1">
            <a:off x="8135514" y="5057922"/>
            <a:ext cx="756000" cy="0"/>
          </a:xfrm>
          <a:prstGeom prst="straightConnector1">
            <a:avLst/>
          </a:prstGeom>
          <a:noFill/>
          <a:ln w="12700" cap="flat" cmpd="sng">
            <a:solidFill>
              <a:srgbClr val="009BD7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4" name="Google Shape;181;p17">
            <a:extLst>
              <a:ext uri="{FF2B5EF4-FFF2-40B4-BE49-F238E27FC236}">
                <a16:creationId xmlns:a16="http://schemas.microsoft.com/office/drawing/2014/main" id="{085BE9C2-CDC0-F413-AC3C-7C43DD18AF9E}"/>
              </a:ext>
            </a:extLst>
          </p:cNvPr>
          <p:cNvSpPr>
            <a:spLocks noChangeAspect="1"/>
          </p:cNvSpPr>
          <p:nvPr userDrawn="1"/>
        </p:nvSpPr>
        <p:spPr>
          <a:xfrm>
            <a:off x="7265073" y="2255404"/>
            <a:ext cx="900000" cy="900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cxnSp>
        <p:nvCxnSpPr>
          <p:cNvPr id="25" name="Google Shape;182;p17">
            <a:extLst>
              <a:ext uri="{FF2B5EF4-FFF2-40B4-BE49-F238E27FC236}">
                <a16:creationId xmlns:a16="http://schemas.microsoft.com/office/drawing/2014/main" id="{75BCA45A-BD5B-6769-0EB7-8DB50E6C7578}"/>
              </a:ext>
            </a:extLst>
          </p:cNvPr>
          <p:cNvCxnSpPr>
            <a:cxnSpLocks/>
          </p:cNvCxnSpPr>
          <p:nvPr userDrawn="1"/>
        </p:nvCxnSpPr>
        <p:spPr>
          <a:xfrm flipH="1">
            <a:off x="8150205" y="2705404"/>
            <a:ext cx="756000" cy="0"/>
          </a:xfrm>
          <a:prstGeom prst="straightConnector1">
            <a:avLst/>
          </a:prstGeom>
          <a:noFill/>
          <a:ln w="12700" cap="flat" cmpd="sng">
            <a:solidFill>
              <a:srgbClr val="92D05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61" name="Text Placeholder 55">
            <a:extLst>
              <a:ext uri="{FF2B5EF4-FFF2-40B4-BE49-F238E27FC236}">
                <a16:creationId xmlns:a16="http://schemas.microsoft.com/office/drawing/2014/main" id="{B6CB4DF2-FA7F-2B3F-A42D-B405A3BBA9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4704" y="3229744"/>
            <a:ext cx="1302985" cy="1302984"/>
          </a:xfrm>
        </p:spPr>
        <p:txBody>
          <a:bodyPr anchor="ctr">
            <a:norm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Neo Sans Pro LP" panose="020B0504030504040204" pitchFamily="34" charset="0"/>
              </a:defRPr>
            </a:lvl2pPr>
          </a:lstStyle>
          <a:p>
            <a:pPr lvl="1"/>
            <a:r>
              <a:rPr lang="en-GB" dirty="0" err="1"/>
              <a:t>Popisek</a:t>
            </a:r>
            <a:endParaRPr lang="en-CZ" dirty="0"/>
          </a:p>
        </p:txBody>
      </p:sp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7A5FF548-4EFC-220E-37F8-5A03CF84B6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995" y="2059104"/>
            <a:ext cx="2645165" cy="1260000"/>
          </a:xfrm>
        </p:spPr>
        <p:txBody>
          <a:bodyPr/>
          <a:lstStyle>
            <a:lvl2pPr algn="l">
              <a:lnSpc>
                <a:spcPts val="2860"/>
              </a:lnSpc>
              <a:spcAft>
                <a:spcPts val="600"/>
              </a:spcAft>
              <a:defRPr sz="2000" b="0" i="0">
                <a:solidFill>
                  <a:srgbClr val="702FA0"/>
                </a:solidFill>
                <a:latin typeface="Neo Sans Pro LP Medium" panose="020B0504030504040204" pitchFamily="34" charset="0"/>
              </a:defRPr>
            </a:lvl2pPr>
            <a:lvl3pPr algn="l">
              <a:lnSpc>
                <a:spcPts val="2060"/>
              </a:lnSpc>
              <a:spcAft>
                <a:spcPts val="0"/>
              </a:spcAft>
              <a:defRPr sz="1400"/>
            </a:lvl3pPr>
          </a:lstStyle>
          <a:p>
            <a:pPr lvl="1"/>
            <a:r>
              <a:rPr lang="cs-CZ" noProof="0" dirty="0"/>
              <a:t>Popisek</a:t>
            </a:r>
          </a:p>
          <a:p>
            <a:pPr lvl="2"/>
            <a:r>
              <a:rPr lang="cs-CZ" noProof="0" dirty="0" err="1"/>
              <a:t>Lorem</a:t>
            </a:r>
            <a:r>
              <a:rPr lang="cs-CZ" noProof="0" dirty="0"/>
              <a:t> </a:t>
            </a:r>
            <a:r>
              <a:rPr lang="cs-CZ" noProof="0" dirty="0" err="1"/>
              <a:t>ipsum</a:t>
            </a:r>
            <a:r>
              <a:rPr lang="cs-CZ" noProof="0" dirty="0"/>
              <a:t> </a:t>
            </a:r>
            <a:r>
              <a:rPr lang="cs-CZ" noProof="0" dirty="0" err="1"/>
              <a:t>dolor</a:t>
            </a:r>
            <a:r>
              <a:rPr lang="cs-CZ" noProof="0" dirty="0"/>
              <a:t> </a:t>
            </a:r>
            <a:r>
              <a:rPr lang="cs-CZ" noProof="0" dirty="0" err="1"/>
              <a:t>sit</a:t>
            </a:r>
            <a:r>
              <a:rPr lang="cs-CZ" noProof="0" dirty="0"/>
              <a:t> </a:t>
            </a:r>
            <a:r>
              <a:rPr lang="cs-CZ" noProof="0" dirty="0" err="1"/>
              <a:t>amet</a:t>
            </a:r>
            <a:r>
              <a:rPr lang="cs-CZ" noProof="0" dirty="0"/>
              <a:t>, </a:t>
            </a:r>
            <a:r>
              <a:rPr lang="cs-CZ" noProof="0" dirty="0" err="1"/>
              <a:t>consectetur</a:t>
            </a:r>
            <a:r>
              <a:rPr lang="cs-CZ" noProof="0" dirty="0"/>
              <a:t> </a:t>
            </a:r>
            <a:r>
              <a:rPr lang="cs-CZ" noProof="0" dirty="0" err="1"/>
              <a:t>adipiscing</a:t>
            </a:r>
            <a:r>
              <a:rPr lang="cs-CZ" noProof="0" dirty="0"/>
              <a:t> elit. </a:t>
            </a:r>
            <a:r>
              <a:rPr lang="cs-CZ" noProof="0" dirty="0" err="1"/>
              <a:t>Morbi</a:t>
            </a:r>
            <a:r>
              <a:rPr lang="cs-CZ" noProof="0" dirty="0"/>
              <a:t> </a:t>
            </a:r>
            <a:r>
              <a:rPr lang="cs-CZ" noProof="0" dirty="0" err="1"/>
              <a:t>fermentum</a:t>
            </a:r>
            <a:r>
              <a:rPr lang="cs-CZ" noProof="0" dirty="0"/>
              <a:t>.</a:t>
            </a:r>
          </a:p>
        </p:txBody>
      </p:sp>
      <p:sp>
        <p:nvSpPr>
          <p:cNvPr id="72" name="Text Placeholder 6">
            <a:extLst>
              <a:ext uri="{FF2B5EF4-FFF2-40B4-BE49-F238E27FC236}">
                <a16:creationId xmlns:a16="http://schemas.microsoft.com/office/drawing/2014/main" id="{7F8C255B-AB9E-0A3B-D99B-01C00330B9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8995" y="4430597"/>
            <a:ext cx="2645165" cy="1260000"/>
          </a:xfrm>
        </p:spPr>
        <p:txBody>
          <a:bodyPr/>
          <a:lstStyle>
            <a:lvl2pPr algn="l">
              <a:lnSpc>
                <a:spcPts val="2860"/>
              </a:lnSpc>
              <a:spcAft>
                <a:spcPts val="600"/>
              </a:spcAft>
              <a:defRPr sz="2000" b="0" i="0">
                <a:solidFill>
                  <a:srgbClr val="FFC100"/>
                </a:solidFill>
                <a:latin typeface="Neo Sans Pro LP Medium" panose="020B0504030504040204" pitchFamily="34" charset="0"/>
              </a:defRPr>
            </a:lvl2pPr>
            <a:lvl3pPr algn="l">
              <a:lnSpc>
                <a:spcPts val="2060"/>
              </a:lnSpc>
              <a:spcAft>
                <a:spcPts val="0"/>
              </a:spcAft>
              <a:defRPr sz="1400"/>
            </a:lvl3pPr>
          </a:lstStyle>
          <a:p>
            <a:pPr lvl="1"/>
            <a:r>
              <a:rPr lang="cs-CZ" noProof="0" dirty="0"/>
              <a:t>Popisek</a:t>
            </a:r>
          </a:p>
          <a:p>
            <a:pPr lvl="2"/>
            <a:r>
              <a:rPr lang="cs-CZ" noProof="0" dirty="0" err="1"/>
              <a:t>Lorem</a:t>
            </a:r>
            <a:r>
              <a:rPr lang="cs-CZ" noProof="0" dirty="0"/>
              <a:t> </a:t>
            </a:r>
            <a:r>
              <a:rPr lang="cs-CZ" noProof="0" dirty="0" err="1"/>
              <a:t>ipsum</a:t>
            </a:r>
            <a:r>
              <a:rPr lang="cs-CZ" noProof="0" dirty="0"/>
              <a:t> </a:t>
            </a:r>
            <a:r>
              <a:rPr lang="cs-CZ" noProof="0" dirty="0" err="1"/>
              <a:t>dolor</a:t>
            </a:r>
            <a:r>
              <a:rPr lang="cs-CZ" noProof="0" dirty="0"/>
              <a:t> </a:t>
            </a:r>
            <a:r>
              <a:rPr lang="cs-CZ" noProof="0" dirty="0" err="1"/>
              <a:t>sit</a:t>
            </a:r>
            <a:r>
              <a:rPr lang="cs-CZ" noProof="0" dirty="0"/>
              <a:t> </a:t>
            </a:r>
            <a:r>
              <a:rPr lang="cs-CZ" noProof="0" dirty="0" err="1"/>
              <a:t>amet</a:t>
            </a:r>
            <a:r>
              <a:rPr lang="cs-CZ" noProof="0" dirty="0"/>
              <a:t>, </a:t>
            </a:r>
            <a:r>
              <a:rPr lang="cs-CZ" noProof="0" dirty="0" err="1"/>
              <a:t>consectetur</a:t>
            </a:r>
            <a:r>
              <a:rPr lang="cs-CZ" noProof="0" dirty="0"/>
              <a:t> </a:t>
            </a:r>
            <a:r>
              <a:rPr lang="cs-CZ" noProof="0" dirty="0" err="1"/>
              <a:t>adipiscing</a:t>
            </a:r>
            <a:r>
              <a:rPr lang="cs-CZ" noProof="0" dirty="0"/>
              <a:t> elit. </a:t>
            </a:r>
            <a:r>
              <a:rPr lang="cs-CZ" noProof="0" dirty="0" err="1"/>
              <a:t>Morbi</a:t>
            </a:r>
            <a:r>
              <a:rPr lang="cs-CZ" noProof="0" dirty="0"/>
              <a:t> </a:t>
            </a:r>
            <a:r>
              <a:rPr lang="cs-CZ" noProof="0" dirty="0" err="1"/>
              <a:t>fermentum</a:t>
            </a:r>
            <a:r>
              <a:rPr lang="cs-CZ" noProof="0" dirty="0"/>
              <a:t>.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C868EC40-8FB8-2793-B217-C579134A21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43199" y="2059104"/>
            <a:ext cx="2645165" cy="1260000"/>
          </a:xfrm>
        </p:spPr>
        <p:txBody>
          <a:bodyPr/>
          <a:lstStyle>
            <a:lvl2pPr algn="r">
              <a:lnSpc>
                <a:spcPts val="2860"/>
              </a:lnSpc>
              <a:spcAft>
                <a:spcPts val="600"/>
              </a:spcAft>
              <a:defRPr sz="2000" b="0" i="0">
                <a:solidFill>
                  <a:srgbClr val="92D050"/>
                </a:solidFill>
                <a:latin typeface="Neo Sans Pro LP Medium" panose="020B0504030504040204" pitchFamily="34" charset="0"/>
              </a:defRPr>
            </a:lvl2pPr>
            <a:lvl3pPr algn="r">
              <a:lnSpc>
                <a:spcPts val="2060"/>
              </a:lnSpc>
              <a:spcAft>
                <a:spcPts val="0"/>
              </a:spcAft>
              <a:defRPr sz="1400"/>
            </a:lvl3pPr>
          </a:lstStyle>
          <a:p>
            <a:pPr lvl="1"/>
            <a:r>
              <a:rPr lang="cs-CZ" noProof="0" dirty="0"/>
              <a:t>Popisek</a:t>
            </a:r>
          </a:p>
          <a:p>
            <a:pPr lvl="2"/>
            <a:r>
              <a:rPr lang="cs-CZ" noProof="0" dirty="0" err="1"/>
              <a:t>Lorem</a:t>
            </a:r>
            <a:r>
              <a:rPr lang="cs-CZ" noProof="0" dirty="0"/>
              <a:t> </a:t>
            </a:r>
            <a:r>
              <a:rPr lang="cs-CZ" noProof="0" dirty="0" err="1"/>
              <a:t>ipsum</a:t>
            </a:r>
            <a:r>
              <a:rPr lang="cs-CZ" noProof="0" dirty="0"/>
              <a:t> </a:t>
            </a:r>
            <a:r>
              <a:rPr lang="cs-CZ" noProof="0" dirty="0" err="1"/>
              <a:t>dolor</a:t>
            </a:r>
            <a:r>
              <a:rPr lang="cs-CZ" noProof="0" dirty="0"/>
              <a:t> </a:t>
            </a:r>
            <a:r>
              <a:rPr lang="cs-CZ" noProof="0" dirty="0" err="1"/>
              <a:t>sit</a:t>
            </a:r>
            <a:r>
              <a:rPr lang="cs-CZ" noProof="0" dirty="0"/>
              <a:t> </a:t>
            </a:r>
            <a:r>
              <a:rPr lang="cs-CZ" noProof="0" dirty="0" err="1"/>
              <a:t>amet</a:t>
            </a:r>
            <a:r>
              <a:rPr lang="cs-CZ" noProof="0" dirty="0"/>
              <a:t>, </a:t>
            </a:r>
            <a:r>
              <a:rPr lang="cs-CZ" noProof="0" dirty="0" err="1"/>
              <a:t>consectetur</a:t>
            </a:r>
            <a:r>
              <a:rPr lang="cs-CZ" noProof="0" dirty="0"/>
              <a:t> </a:t>
            </a:r>
            <a:r>
              <a:rPr lang="cs-CZ" noProof="0" dirty="0" err="1"/>
              <a:t>adipiscing</a:t>
            </a:r>
            <a:r>
              <a:rPr lang="cs-CZ" noProof="0" dirty="0"/>
              <a:t> elit. </a:t>
            </a:r>
            <a:r>
              <a:rPr lang="cs-CZ" noProof="0" dirty="0" err="1"/>
              <a:t>Morbi</a:t>
            </a:r>
            <a:r>
              <a:rPr lang="cs-CZ" noProof="0" dirty="0"/>
              <a:t> </a:t>
            </a:r>
            <a:r>
              <a:rPr lang="cs-CZ" noProof="0" dirty="0" err="1"/>
              <a:t>fermentum</a:t>
            </a:r>
            <a:r>
              <a:rPr lang="cs-CZ" noProof="0" dirty="0"/>
              <a:t>.</a:t>
            </a:r>
          </a:p>
        </p:txBody>
      </p:sp>
      <p:sp>
        <p:nvSpPr>
          <p:cNvPr id="74" name="Text Placeholder 6">
            <a:extLst>
              <a:ext uri="{FF2B5EF4-FFF2-40B4-BE49-F238E27FC236}">
                <a16:creationId xmlns:a16="http://schemas.microsoft.com/office/drawing/2014/main" id="{82F59022-3B71-A09F-7D56-9B4473834A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3198" y="4430597"/>
            <a:ext cx="2645165" cy="1260000"/>
          </a:xfrm>
        </p:spPr>
        <p:txBody>
          <a:bodyPr/>
          <a:lstStyle>
            <a:lvl2pPr algn="r">
              <a:lnSpc>
                <a:spcPts val="2860"/>
              </a:lnSpc>
              <a:spcAft>
                <a:spcPts val="600"/>
              </a:spcAft>
              <a:defRPr sz="2000" b="0" i="0">
                <a:solidFill>
                  <a:srgbClr val="009BD7"/>
                </a:solidFill>
                <a:latin typeface="Neo Sans Pro LP Medium" panose="020B0504030504040204" pitchFamily="34" charset="0"/>
              </a:defRPr>
            </a:lvl2pPr>
            <a:lvl3pPr algn="r">
              <a:lnSpc>
                <a:spcPts val="2060"/>
              </a:lnSpc>
              <a:spcAft>
                <a:spcPts val="0"/>
              </a:spcAft>
              <a:defRPr sz="1400"/>
            </a:lvl3pPr>
          </a:lstStyle>
          <a:p>
            <a:pPr lvl="1"/>
            <a:r>
              <a:rPr lang="cs-CZ" noProof="0" dirty="0"/>
              <a:t>Popisek</a:t>
            </a:r>
          </a:p>
          <a:p>
            <a:pPr lvl="2"/>
            <a:r>
              <a:rPr lang="cs-CZ" noProof="0" dirty="0" err="1"/>
              <a:t>Lorem</a:t>
            </a:r>
            <a:r>
              <a:rPr lang="cs-CZ" noProof="0" dirty="0"/>
              <a:t> </a:t>
            </a:r>
            <a:r>
              <a:rPr lang="cs-CZ" noProof="0" dirty="0" err="1"/>
              <a:t>ipsum</a:t>
            </a:r>
            <a:r>
              <a:rPr lang="cs-CZ" noProof="0" dirty="0"/>
              <a:t> </a:t>
            </a:r>
            <a:r>
              <a:rPr lang="cs-CZ" noProof="0" dirty="0" err="1"/>
              <a:t>dolor</a:t>
            </a:r>
            <a:r>
              <a:rPr lang="cs-CZ" noProof="0" dirty="0"/>
              <a:t> </a:t>
            </a:r>
            <a:r>
              <a:rPr lang="cs-CZ" noProof="0" dirty="0" err="1"/>
              <a:t>sit</a:t>
            </a:r>
            <a:r>
              <a:rPr lang="cs-CZ" noProof="0" dirty="0"/>
              <a:t> </a:t>
            </a:r>
            <a:r>
              <a:rPr lang="cs-CZ" noProof="0" dirty="0" err="1"/>
              <a:t>amet</a:t>
            </a:r>
            <a:r>
              <a:rPr lang="cs-CZ" noProof="0" dirty="0"/>
              <a:t>, </a:t>
            </a:r>
            <a:r>
              <a:rPr lang="cs-CZ" noProof="0" dirty="0" err="1"/>
              <a:t>consectetur</a:t>
            </a:r>
            <a:r>
              <a:rPr lang="cs-CZ" noProof="0" dirty="0"/>
              <a:t> </a:t>
            </a:r>
            <a:r>
              <a:rPr lang="cs-CZ" noProof="0" dirty="0" err="1"/>
              <a:t>adipiscing</a:t>
            </a:r>
            <a:r>
              <a:rPr lang="cs-CZ" noProof="0" dirty="0"/>
              <a:t> elit. </a:t>
            </a:r>
            <a:r>
              <a:rPr lang="cs-CZ" noProof="0" dirty="0" err="1"/>
              <a:t>Morbi</a:t>
            </a:r>
            <a:r>
              <a:rPr lang="cs-CZ" noProof="0" dirty="0"/>
              <a:t> </a:t>
            </a:r>
            <a:r>
              <a:rPr lang="cs-CZ" noProof="0" dirty="0" err="1"/>
              <a:t>fermentum</a:t>
            </a:r>
            <a:r>
              <a:rPr lang="cs-CZ" noProof="0" dirty="0"/>
              <a:t>.</a:t>
            </a:r>
          </a:p>
        </p:txBody>
      </p:sp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81005E2B-E62B-746C-1A50-4089C44D3A7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198829" y="2379663"/>
            <a:ext cx="648000" cy="648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78" name="Picture Placeholder 76">
            <a:extLst>
              <a:ext uri="{FF2B5EF4-FFF2-40B4-BE49-F238E27FC236}">
                <a16:creationId xmlns:a16="http://schemas.microsoft.com/office/drawing/2014/main" id="{83DB6400-5EB5-012F-2715-D7A9A219268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198829" y="4736287"/>
            <a:ext cx="648000" cy="648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79" name="Picture Placeholder 76">
            <a:extLst>
              <a:ext uri="{FF2B5EF4-FFF2-40B4-BE49-F238E27FC236}">
                <a16:creationId xmlns:a16="http://schemas.microsoft.com/office/drawing/2014/main" id="{F85C3792-5924-D320-7C1A-50B9FD50151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395512" y="4736287"/>
            <a:ext cx="648000" cy="648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80" name="Picture Placeholder 76">
            <a:extLst>
              <a:ext uri="{FF2B5EF4-FFF2-40B4-BE49-F238E27FC236}">
                <a16:creationId xmlns:a16="http://schemas.microsoft.com/office/drawing/2014/main" id="{1D8C9669-DD82-44E7-9EAF-EA9812BC402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95512" y="2379663"/>
            <a:ext cx="648000" cy="648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016059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ighlihts_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F35F017E-A18F-34D9-DF22-6F07A4D32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6" y="494094"/>
            <a:ext cx="4320000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 dirty="0"/>
              <a:t>KONTAKT</a:t>
            </a:r>
            <a:endParaRPr lang="en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45800-B0EC-244C-94A2-FA2E324C43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525" y="1449388"/>
            <a:ext cx="4320000" cy="360000"/>
          </a:xfrm>
        </p:spPr>
        <p:txBody>
          <a:bodyPr anchor="ctr">
            <a:normAutofit/>
          </a:bodyPr>
          <a:lstStyle>
            <a:lvl2pPr>
              <a:lnSpc>
                <a:spcPts val="2260"/>
              </a:lnSpc>
              <a:spcAft>
                <a:spcPts val="0"/>
              </a:spcAft>
              <a:defRPr sz="160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 err="1"/>
              <a:t>Adresa</a:t>
            </a:r>
            <a:endParaRPr lang="en-C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0ADEC2-911E-3A57-9A96-7DFCDF3BDC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9288" y="1823789"/>
            <a:ext cx="4319587" cy="900000"/>
          </a:xfrm>
        </p:spPr>
        <p:txBody>
          <a:bodyPr/>
          <a:lstStyle>
            <a:lvl3pPr>
              <a:lnSpc>
                <a:spcPts val="2260"/>
              </a:lnSpc>
              <a:spcAft>
                <a:spcPts val="0"/>
              </a:spcAft>
              <a:defRPr/>
            </a:lvl3pPr>
          </a:lstStyle>
          <a:p>
            <a:pPr lvl="2"/>
            <a:r>
              <a:rPr lang="en-GB" dirty="0" err="1"/>
              <a:t>Letiště</a:t>
            </a:r>
            <a:r>
              <a:rPr lang="en-GB" dirty="0"/>
              <a:t> Praha </a:t>
            </a:r>
            <a:r>
              <a:rPr lang="en-GB" dirty="0" err="1"/>
              <a:t>a.s.</a:t>
            </a:r>
            <a:endParaRPr lang="en-GB" dirty="0"/>
          </a:p>
          <a:p>
            <a:pPr lvl="2"/>
            <a:r>
              <a:rPr lang="en-GB" dirty="0"/>
              <a:t>K </a:t>
            </a:r>
            <a:r>
              <a:rPr lang="en-GB" dirty="0" err="1"/>
              <a:t>letišti</a:t>
            </a:r>
            <a:r>
              <a:rPr lang="en-GB" dirty="0"/>
              <a:t> 1019/6</a:t>
            </a:r>
          </a:p>
          <a:p>
            <a:pPr lvl="2"/>
            <a:r>
              <a:rPr lang="en-GB" dirty="0"/>
              <a:t>Praha</a:t>
            </a:r>
            <a:endParaRPr lang="en-CZ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F8339E4-B081-F950-7DB8-4F64CADA9E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525" y="3188979"/>
            <a:ext cx="4320000" cy="360000"/>
          </a:xfrm>
        </p:spPr>
        <p:txBody>
          <a:bodyPr anchor="ctr">
            <a:normAutofit/>
          </a:bodyPr>
          <a:lstStyle>
            <a:lvl2pPr>
              <a:lnSpc>
                <a:spcPts val="2260"/>
              </a:lnSpc>
              <a:spcAft>
                <a:spcPts val="0"/>
              </a:spcAft>
              <a:defRPr sz="160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 err="1"/>
              <a:t>Telefon</a:t>
            </a:r>
            <a:endParaRPr lang="en-CZ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1E9E539-FABF-A02F-4D69-2231174855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9288" y="3556413"/>
            <a:ext cx="4319587" cy="360000"/>
          </a:xfrm>
        </p:spPr>
        <p:txBody>
          <a:bodyPr/>
          <a:lstStyle>
            <a:lvl3pPr>
              <a:lnSpc>
                <a:spcPts val="2260"/>
              </a:lnSpc>
              <a:spcAft>
                <a:spcPts val="0"/>
              </a:spcAft>
              <a:defRPr/>
            </a:lvl3pPr>
          </a:lstStyle>
          <a:p>
            <a:pPr lvl="2"/>
            <a:r>
              <a:rPr lang="en-GB" dirty="0"/>
              <a:t>+1 800 314 159 265</a:t>
            </a:r>
            <a:endParaRPr lang="en-CZ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18A4009-0631-7A4A-8886-ED594F274D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525" y="4393311"/>
            <a:ext cx="4320000" cy="360000"/>
          </a:xfrm>
        </p:spPr>
        <p:txBody>
          <a:bodyPr anchor="ctr">
            <a:normAutofit/>
          </a:bodyPr>
          <a:lstStyle>
            <a:lvl2pPr>
              <a:lnSpc>
                <a:spcPts val="2260"/>
              </a:lnSpc>
              <a:spcAft>
                <a:spcPts val="0"/>
              </a:spcAft>
              <a:defRPr sz="160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E-mail</a:t>
            </a:r>
            <a:endParaRPr lang="en-CZ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9CC5CBB7-DF7A-990C-6A38-FF9948D298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288" y="4768179"/>
            <a:ext cx="4319587" cy="360000"/>
          </a:xfrm>
        </p:spPr>
        <p:txBody>
          <a:bodyPr/>
          <a:lstStyle>
            <a:lvl3pPr>
              <a:lnSpc>
                <a:spcPts val="2260"/>
              </a:lnSpc>
              <a:spcAft>
                <a:spcPts val="0"/>
              </a:spcAft>
              <a:defRPr/>
            </a:lvl3pPr>
          </a:lstStyle>
          <a:p>
            <a:pPr lvl="2"/>
            <a:r>
              <a:rPr lang="en-GB" dirty="0" err="1"/>
              <a:t>very@nice.email</a:t>
            </a:r>
            <a:endParaRPr lang="en-CZ" dirty="0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030F7FB-6BCB-02F3-B2B9-A234D44996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26627" y="581025"/>
            <a:ext cx="6298813" cy="551815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710730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491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621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2" descr="A long shot of a building&#10;&#10;Description automatically generated">
            <a:extLst>
              <a:ext uri="{FF2B5EF4-FFF2-40B4-BE49-F238E27FC236}">
                <a16:creationId xmlns:a16="http://schemas.microsoft.com/office/drawing/2014/main" id="{7164850E-CE18-B7B9-CD06-B1EE19FF6E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90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22A0A7-7ACD-CBA2-785C-F0A3BDED3E7C}"/>
              </a:ext>
            </a:extLst>
          </p:cNvPr>
          <p:cNvSpPr/>
          <p:nvPr userDrawn="1"/>
        </p:nvSpPr>
        <p:spPr>
          <a:xfrm>
            <a:off x="1" y="-2"/>
            <a:ext cx="12183363" cy="491636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2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5682607-9E34-CABD-3674-4F9322662F6F}"/>
              </a:ext>
            </a:extLst>
          </p:cNvPr>
          <p:cNvGrpSpPr/>
          <p:nvPr userDrawn="1"/>
        </p:nvGrpSpPr>
        <p:grpSpPr>
          <a:xfrm>
            <a:off x="7712766" y="5330456"/>
            <a:ext cx="4470599" cy="899851"/>
            <a:chOff x="7712765" y="5330455"/>
            <a:chExt cx="4470599" cy="899851"/>
          </a:xfrm>
        </p:grpSpPr>
        <p:sp>
          <p:nvSpPr>
            <p:cNvPr id="3" name="Round Same-side Corner of Rectangle 2">
              <a:extLst>
                <a:ext uri="{FF2B5EF4-FFF2-40B4-BE49-F238E27FC236}">
                  <a16:creationId xmlns:a16="http://schemas.microsoft.com/office/drawing/2014/main" id="{136853B9-8E3F-4BF6-91DC-B38E4CACD51A}"/>
                </a:ext>
              </a:extLst>
            </p:cNvPr>
            <p:cNvSpPr/>
            <p:nvPr userDrawn="1"/>
          </p:nvSpPr>
          <p:spPr>
            <a:xfrm rot="16200000">
              <a:off x="9498139" y="3545081"/>
              <a:ext cx="899851" cy="4470599"/>
            </a:xfrm>
            <a:prstGeom prst="round2SameRect">
              <a:avLst/>
            </a:prstGeom>
            <a:solidFill>
              <a:schemeClr val="bg1">
                <a:alpha val="94858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 sz="1200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D18C7F75-7FDA-99BC-AE19-49188B936F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20947" y="5368455"/>
              <a:ext cx="4181866" cy="8198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121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1">
            <a:extLst>
              <a:ext uri="{FF2B5EF4-FFF2-40B4-BE49-F238E27FC236}">
                <a16:creationId xmlns:a16="http://schemas.microsoft.com/office/drawing/2014/main" id="{C4B26E84-D23B-3E52-A2CC-24ADE1DC2F5F}"/>
              </a:ext>
            </a:extLst>
          </p:cNvPr>
          <p:cNvSpPr/>
          <p:nvPr userDrawn="1"/>
        </p:nvSpPr>
        <p:spPr>
          <a:xfrm>
            <a:off x="1" y="6375092"/>
            <a:ext cx="637955" cy="118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60018" indent="0" algn="l">
              <a:lnSpc>
                <a:spcPts val="1250"/>
              </a:lnSpc>
              <a:buNone/>
            </a:pPr>
            <a:fld id="{2A3047A7-8927-E946-B544-CE96C225D478}" type="slidenum">
              <a:rPr lang="en-US" sz="1050" kern="0" spc="180" smtClean="0">
                <a:solidFill>
                  <a:srgbClr val="009BD7"/>
                </a:solidFill>
                <a:latin typeface="Neo Sans Pro Regular" pitchFamily="34" charset="0"/>
                <a:ea typeface="Neo Sans Pro Regular" pitchFamily="34" charset="-122"/>
                <a:cs typeface="Neo Sans Pro Regular" pitchFamily="34" charset="-120"/>
              </a:rPr>
              <a:pPr marL="360018" indent="0" algn="l">
                <a:lnSpc>
                  <a:spcPts val="1250"/>
                </a:lnSpc>
                <a:buNone/>
              </a:pPr>
              <a:t>‹#›</a:t>
            </a:fld>
            <a:endParaRPr lang="en-US" sz="1800">
              <a:solidFill>
                <a:srgbClr val="009BD7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23F9CF0-D493-26B9-CE1D-1EDF49741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0982" y="5976731"/>
            <a:ext cx="3404865" cy="66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9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-title">
    <p:bg>
      <p:bgPr>
        <a:solidFill>
          <a:srgbClr val="006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48EC21-6F7C-128E-1717-58B10EB780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6000" y="2802985"/>
            <a:ext cx="10800000" cy="502857"/>
          </a:xfrm>
        </p:spPr>
        <p:txBody>
          <a:bodyPr anchor="ctr">
            <a:normAutofit/>
          </a:bodyPr>
          <a:lstStyle>
            <a:lvl1pPr algn="ctr">
              <a:defRPr sz="3200" spc="1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noProof="0" dirty="0"/>
              <a:t>VÝRAZNÝ NADPIS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B085A66-D7D4-939D-E7EA-D406DA4ECB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3552159"/>
            <a:ext cx="10800000" cy="502857"/>
          </a:xfrm>
        </p:spPr>
        <p:txBody>
          <a:bodyPr anchor="ctr">
            <a:normAutofit/>
          </a:bodyPr>
          <a:lstStyle>
            <a:lvl1pPr algn="ctr">
              <a:defRPr sz="180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K ÚVODU NOVÉ KAPITOLY NEBO PRO LEPŠÍ DŮRAZ NA INFORMACI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3071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-Pic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69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1B1D953-236D-A52A-1D74-D58C5C9376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4476751"/>
            <a:ext cx="12191994" cy="2381249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0970DEF-3B78-55C5-07BA-A8133702DA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485" y="5157216"/>
            <a:ext cx="3600000" cy="1463040"/>
          </a:xfrm>
        </p:spPr>
        <p:txBody>
          <a:bodyPr anchor="ctr">
            <a:normAutofit/>
          </a:bodyPr>
          <a:lstStyle>
            <a:lvl1pPr>
              <a:lnSpc>
                <a:spcPts val="3660"/>
              </a:lnSpc>
              <a:defRPr sz="2800"/>
            </a:lvl1pPr>
          </a:lstStyle>
          <a:p>
            <a:pPr lvl="0"/>
            <a:r>
              <a:rPr lang="en-GB" dirty="0"/>
              <a:t>ZVÝRAZNĚTE SVOJÍ MYŠLENKU</a:t>
            </a:r>
            <a:endParaRPr lang="en-CZ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BF17E34-B73B-09CE-7411-2F6042F29F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27563" y="5157216"/>
            <a:ext cx="6482397" cy="1463040"/>
          </a:xfrm>
        </p:spPr>
        <p:txBody>
          <a:bodyPr/>
          <a:lstStyle/>
          <a:p>
            <a:pPr lvl="2"/>
            <a:r>
              <a:rPr lang="en-GB" dirty="0"/>
              <a:t>In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ex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ullamcorper</a:t>
            </a:r>
            <a:r>
              <a:rPr lang="en-GB" dirty="0"/>
              <a:t> nisi </a:t>
            </a:r>
            <a:r>
              <a:rPr lang="en-GB" dirty="0" err="1"/>
              <a:t>tortor</a:t>
            </a:r>
            <a:r>
              <a:rPr lang="en-GB" dirty="0"/>
              <a:t>, at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. Donec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, </a:t>
            </a:r>
            <a:r>
              <a:rPr lang="en-GB" dirty="0" err="1"/>
              <a:t>ultricies</a:t>
            </a:r>
            <a:r>
              <a:rPr lang="en-GB" dirty="0"/>
              <a:t> vitae </a:t>
            </a:r>
            <a:r>
              <a:rPr lang="en-GB" dirty="0" err="1"/>
              <a:t>lacus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, </a:t>
            </a:r>
            <a:r>
              <a:rPr lang="en-GB" dirty="0" err="1"/>
              <a:t>sollicitudin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lacus</a:t>
            </a:r>
            <a:r>
              <a:rPr lang="en-GB" dirty="0"/>
              <a:t>. </a:t>
            </a:r>
            <a:r>
              <a:rPr lang="en-GB" dirty="0" err="1"/>
              <a:t>Nulla</a:t>
            </a:r>
            <a:r>
              <a:rPr lang="en-GB" dirty="0"/>
              <a:t> et </a:t>
            </a:r>
            <a:r>
              <a:rPr lang="en-GB" dirty="0" err="1"/>
              <a:t>consequat</a:t>
            </a:r>
            <a:r>
              <a:rPr lang="en-GB" dirty="0"/>
              <a:t> ipsum,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489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ic_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F8C241-DDD9-35B9-E27F-3323E5FEF1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6" y="494094"/>
            <a:ext cx="6346634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 dirty="0"/>
              <a:t>NADPIS</a:t>
            </a:r>
            <a:endParaRPr lang="en-CZ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F82BE66-AEA4-2F0C-56BC-2FB68E5C4E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04979" y="581025"/>
            <a:ext cx="4120461" cy="551815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26989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ic_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F8C241-DDD9-35B9-E27F-3323E5FEF1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6" y="494094"/>
            <a:ext cx="10894800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 dirty="0"/>
              <a:t>NADPIS</a:t>
            </a:r>
            <a:endParaRPr lang="en-CZ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417278-C1EE-0E58-8EF7-651BB0AA42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526" y="1481327"/>
            <a:ext cx="5220000" cy="2700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02C6F6B-6C47-96D3-5DB8-BE0A5E4B44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23476" y="1481327"/>
            <a:ext cx="5220000" cy="2700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7AB4B3-3096-761B-1AAD-08784D0AD8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4472051"/>
            <a:ext cx="5219700" cy="1681163"/>
          </a:xfrm>
        </p:spPr>
        <p:txBody>
          <a:bodyPr/>
          <a:lstStyle>
            <a:lvl2pPr algn="ctr">
              <a:spcAft>
                <a:spcPts val="300"/>
              </a:spcAft>
              <a:defRPr/>
            </a:lvl2pPr>
            <a:lvl3pPr algn="ctr">
              <a:lnSpc>
                <a:spcPts val="2460"/>
              </a:lnSpc>
              <a:defRPr/>
            </a:lvl3pPr>
          </a:lstStyle>
          <a:p>
            <a:pPr lvl="1"/>
            <a:r>
              <a:rPr lang="cs-CZ" noProof="0"/>
              <a:t>Nadpis odstavce</a:t>
            </a:r>
          </a:p>
          <a:p>
            <a:pPr lvl="2"/>
            <a:r>
              <a:rPr lang="cs-CZ" noProof="0"/>
              <a:t>Lorem ipsum dolor sit amet, consectetur adipiscing elit. Mauris pellentesque leo sit amet ex finibus dictum.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059B251-D9C9-8E51-C11F-A6F161E5C7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3626" y="4472051"/>
            <a:ext cx="5219700" cy="1681163"/>
          </a:xfrm>
        </p:spPr>
        <p:txBody>
          <a:bodyPr/>
          <a:lstStyle>
            <a:lvl2pPr algn="ctr">
              <a:spcAft>
                <a:spcPts val="300"/>
              </a:spcAft>
              <a:defRPr/>
            </a:lvl2pPr>
            <a:lvl3pPr algn="ctr">
              <a:lnSpc>
                <a:spcPts val="2460"/>
              </a:lnSpc>
              <a:defRPr/>
            </a:lvl3pPr>
          </a:lstStyle>
          <a:p>
            <a:pPr lvl="1"/>
            <a:r>
              <a:rPr lang="cs-CZ" noProof="0"/>
              <a:t>Nadpis odstavce</a:t>
            </a:r>
          </a:p>
          <a:p>
            <a:pPr lvl="2"/>
            <a:r>
              <a:rPr lang="cs-CZ" noProof="0"/>
              <a:t>Lorem ipsum dolor sit amet, consectetur adipiscing elit. Mauris pellentesque leo sit amet ex finibus dictum.</a:t>
            </a:r>
          </a:p>
        </p:txBody>
      </p:sp>
    </p:spTree>
    <p:extLst>
      <p:ext uri="{BB962C8B-B14F-4D97-AF65-F5344CB8AC3E}">
        <p14:creationId xmlns:p14="http://schemas.microsoft.com/office/powerpoint/2010/main" val="208245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ic_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F8C241-DDD9-35B9-E27F-3323E5FEF1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6" y="494094"/>
            <a:ext cx="10894800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 dirty="0"/>
              <a:t>NADPIS</a:t>
            </a:r>
            <a:endParaRPr lang="en-CZ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417278-C1EE-0E58-8EF7-651BB0AA42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526" y="1481324"/>
            <a:ext cx="3420000" cy="3420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7AB4B3-3096-761B-1AAD-08784D0AD8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5220853"/>
            <a:ext cx="3419238" cy="1115940"/>
          </a:xfrm>
        </p:spPr>
        <p:txBody>
          <a:bodyPr/>
          <a:lstStyle>
            <a:lvl2pPr algn="ctr">
              <a:spcAft>
                <a:spcPts val="300"/>
              </a:spcAft>
              <a:defRPr/>
            </a:lvl2pPr>
            <a:lvl3pPr algn="ctr">
              <a:lnSpc>
                <a:spcPts val="2460"/>
              </a:lnSpc>
              <a:defRPr/>
            </a:lvl3pPr>
          </a:lstStyle>
          <a:p>
            <a:pPr lvl="1"/>
            <a:r>
              <a:rPr lang="cs-CZ" noProof="0" dirty="0"/>
              <a:t>Nadpis odstavce</a:t>
            </a:r>
          </a:p>
          <a:p>
            <a:pPr lvl="2"/>
            <a:r>
              <a:rPr lang="cs-CZ" noProof="0" dirty="0" err="1"/>
              <a:t>Lorem</a:t>
            </a:r>
            <a:r>
              <a:rPr lang="cs-CZ" noProof="0" dirty="0"/>
              <a:t> </a:t>
            </a:r>
            <a:r>
              <a:rPr lang="cs-CZ" noProof="0" dirty="0" err="1"/>
              <a:t>ipsum</a:t>
            </a:r>
            <a:r>
              <a:rPr lang="cs-CZ" noProof="0" dirty="0"/>
              <a:t> </a:t>
            </a:r>
            <a:r>
              <a:rPr lang="cs-CZ" noProof="0" dirty="0" err="1"/>
              <a:t>dolor</a:t>
            </a:r>
            <a:r>
              <a:rPr lang="cs-CZ" noProof="0" dirty="0"/>
              <a:t> </a:t>
            </a:r>
            <a:r>
              <a:rPr lang="cs-CZ" noProof="0" dirty="0" err="1"/>
              <a:t>sit</a:t>
            </a:r>
            <a:r>
              <a:rPr lang="cs-CZ" noProof="0" dirty="0"/>
              <a:t> </a:t>
            </a:r>
            <a:r>
              <a:rPr lang="cs-CZ" noProof="0" dirty="0" err="1"/>
              <a:t>amet</a:t>
            </a:r>
            <a:r>
              <a:rPr lang="cs-CZ" noProof="0" dirty="0"/>
              <a:t>, </a:t>
            </a:r>
            <a:r>
              <a:rPr lang="cs-CZ" noProof="0" dirty="0" err="1"/>
              <a:t>consectetur</a:t>
            </a:r>
            <a:r>
              <a:rPr lang="cs-CZ" noProof="0" dirty="0"/>
              <a:t> </a:t>
            </a:r>
            <a:r>
              <a:rPr lang="cs-CZ" noProof="0" dirty="0" err="1"/>
              <a:t>adipiscing</a:t>
            </a:r>
            <a:r>
              <a:rPr lang="cs-CZ" noProof="0" dirty="0"/>
              <a:t> elit. 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C054419-B127-87E4-11BB-3D6A5CB839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85926" y="1481326"/>
            <a:ext cx="3420000" cy="3419997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BB7556F-033D-9DED-25C8-3B89678C62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8318" y="1481326"/>
            <a:ext cx="3420000" cy="3419997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21D9DFA-737F-41E8-80BB-7AA3C16D25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89184" y="5220853"/>
            <a:ext cx="3419238" cy="1115940"/>
          </a:xfrm>
        </p:spPr>
        <p:txBody>
          <a:bodyPr/>
          <a:lstStyle>
            <a:lvl2pPr algn="ctr">
              <a:spcAft>
                <a:spcPts val="300"/>
              </a:spcAft>
              <a:defRPr/>
            </a:lvl2pPr>
            <a:lvl3pPr algn="ctr">
              <a:lnSpc>
                <a:spcPts val="2460"/>
              </a:lnSpc>
              <a:defRPr/>
            </a:lvl3pPr>
          </a:lstStyle>
          <a:p>
            <a:pPr lvl="1"/>
            <a:r>
              <a:rPr lang="cs-CZ" noProof="0"/>
              <a:t>Nadpis odstavce</a:t>
            </a:r>
          </a:p>
          <a:p>
            <a:pPr lvl="2"/>
            <a:r>
              <a:rPr lang="cs-CZ" noProof="0"/>
              <a:t>Lorem ipsum dolor sit amet, consectetur adipiscing elit. 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04D4570-426A-A262-2B53-955ACEE1FB4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9080" y="5220853"/>
            <a:ext cx="3419238" cy="1115940"/>
          </a:xfrm>
        </p:spPr>
        <p:txBody>
          <a:bodyPr/>
          <a:lstStyle>
            <a:lvl2pPr algn="ctr">
              <a:spcAft>
                <a:spcPts val="300"/>
              </a:spcAft>
              <a:defRPr/>
            </a:lvl2pPr>
            <a:lvl3pPr algn="ctr">
              <a:lnSpc>
                <a:spcPts val="2460"/>
              </a:lnSpc>
              <a:defRPr/>
            </a:lvl3pPr>
          </a:lstStyle>
          <a:p>
            <a:pPr lvl="1"/>
            <a:r>
              <a:rPr lang="cs-CZ" noProof="0"/>
              <a:t>Nadpis odstavce</a:t>
            </a:r>
          </a:p>
          <a:p>
            <a:pPr lvl="2"/>
            <a:r>
              <a:rPr lang="cs-CZ" noProof="0"/>
              <a:t>Lorem ipsum dolor sit amet, consectetur adipiscing elit. </a:t>
            </a:r>
          </a:p>
        </p:txBody>
      </p:sp>
    </p:spTree>
    <p:extLst>
      <p:ext uri="{BB962C8B-B14F-4D97-AF65-F5344CB8AC3E}">
        <p14:creationId xmlns:p14="http://schemas.microsoft.com/office/powerpoint/2010/main" val="34136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ic_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F8C241-DDD9-35B9-E27F-3323E5FEF1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6" y="494094"/>
            <a:ext cx="10894800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 dirty="0"/>
              <a:t>NADPIS</a:t>
            </a:r>
            <a:endParaRPr lang="en-CZ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417278-C1EE-0E58-8EF7-651BB0AA42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526" y="1481323"/>
            <a:ext cx="2340000" cy="2700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7AB4B3-3096-761B-1AAD-08784D0AD8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4475420"/>
            <a:ext cx="2339238" cy="1500173"/>
          </a:xfrm>
        </p:spPr>
        <p:txBody>
          <a:bodyPr/>
          <a:lstStyle>
            <a:lvl2pPr algn="ctr">
              <a:spcAft>
                <a:spcPts val="300"/>
              </a:spcAft>
              <a:defRPr/>
            </a:lvl2pPr>
            <a:lvl3pPr algn="ctr">
              <a:lnSpc>
                <a:spcPts val="2460"/>
              </a:lnSpc>
              <a:defRPr/>
            </a:lvl3pPr>
          </a:lstStyle>
          <a:p>
            <a:pPr lvl="1"/>
            <a:r>
              <a:rPr lang="cs-CZ" noProof="0" dirty="0"/>
              <a:t>Nadpis odstavce</a:t>
            </a:r>
          </a:p>
          <a:p>
            <a:pPr lvl="2"/>
            <a:r>
              <a:rPr lang="cs-CZ" noProof="0" dirty="0" err="1"/>
              <a:t>Lorem</a:t>
            </a:r>
            <a:r>
              <a:rPr lang="cs-CZ" noProof="0" dirty="0"/>
              <a:t> </a:t>
            </a:r>
            <a:r>
              <a:rPr lang="cs-CZ" noProof="0" dirty="0" err="1"/>
              <a:t>ipsum</a:t>
            </a:r>
            <a:r>
              <a:rPr lang="cs-CZ" noProof="0" dirty="0"/>
              <a:t> </a:t>
            </a:r>
            <a:r>
              <a:rPr lang="cs-CZ" noProof="0" dirty="0" err="1"/>
              <a:t>dolor</a:t>
            </a:r>
            <a:r>
              <a:rPr lang="cs-CZ" noProof="0" dirty="0"/>
              <a:t> </a:t>
            </a:r>
            <a:r>
              <a:rPr lang="cs-CZ" noProof="0" dirty="0" err="1"/>
              <a:t>sit</a:t>
            </a:r>
            <a:r>
              <a:rPr lang="cs-CZ" noProof="0" dirty="0"/>
              <a:t> </a:t>
            </a:r>
            <a:r>
              <a:rPr lang="cs-CZ" noProof="0" dirty="0" err="1"/>
              <a:t>amet</a:t>
            </a:r>
            <a:r>
              <a:rPr lang="cs-CZ" noProof="0" dirty="0"/>
              <a:t>, </a:t>
            </a:r>
            <a:r>
              <a:rPr lang="cs-CZ" noProof="0" dirty="0" err="1"/>
              <a:t>consectetur</a:t>
            </a:r>
            <a:r>
              <a:rPr lang="cs-CZ" noProof="0" dirty="0"/>
              <a:t> </a:t>
            </a:r>
            <a:r>
              <a:rPr lang="cs-CZ" noProof="0" dirty="0" err="1"/>
              <a:t>adipiscing</a:t>
            </a:r>
            <a:r>
              <a:rPr lang="cs-CZ" noProof="0" dirty="0"/>
              <a:t> elit. 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BBFF83B8-81A9-9BFA-AE29-6128BEFFFD2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519361" y="1481323"/>
            <a:ext cx="2340000" cy="2700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ED53552-9073-6CB4-BFF1-8F9B9BDB95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20123" y="4475420"/>
            <a:ext cx="2339238" cy="1500173"/>
          </a:xfrm>
        </p:spPr>
        <p:txBody>
          <a:bodyPr/>
          <a:lstStyle>
            <a:lvl2pPr algn="ctr">
              <a:spcAft>
                <a:spcPts val="300"/>
              </a:spcAft>
              <a:defRPr/>
            </a:lvl2pPr>
            <a:lvl3pPr algn="ctr">
              <a:lnSpc>
                <a:spcPts val="2460"/>
              </a:lnSpc>
              <a:defRPr/>
            </a:lvl3pPr>
          </a:lstStyle>
          <a:p>
            <a:pPr lvl="1"/>
            <a:r>
              <a:rPr lang="cs-CZ" noProof="0" dirty="0"/>
              <a:t>Nadpis odstavce</a:t>
            </a:r>
          </a:p>
          <a:p>
            <a:pPr lvl="2"/>
            <a:r>
              <a:rPr lang="cs-CZ" noProof="0" dirty="0" err="1"/>
              <a:t>Lorem</a:t>
            </a:r>
            <a:r>
              <a:rPr lang="cs-CZ" noProof="0" dirty="0"/>
              <a:t> </a:t>
            </a:r>
            <a:r>
              <a:rPr lang="cs-CZ" noProof="0" dirty="0" err="1"/>
              <a:t>ipsum</a:t>
            </a:r>
            <a:r>
              <a:rPr lang="cs-CZ" noProof="0" dirty="0"/>
              <a:t> </a:t>
            </a:r>
            <a:r>
              <a:rPr lang="cs-CZ" noProof="0" dirty="0" err="1"/>
              <a:t>dolor</a:t>
            </a:r>
            <a:r>
              <a:rPr lang="cs-CZ" noProof="0" dirty="0"/>
              <a:t> </a:t>
            </a:r>
            <a:r>
              <a:rPr lang="cs-CZ" noProof="0" dirty="0" err="1"/>
              <a:t>sit</a:t>
            </a:r>
            <a:r>
              <a:rPr lang="cs-CZ" noProof="0" dirty="0"/>
              <a:t> </a:t>
            </a:r>
            <a:r>
              <a:rPr lang="cs-CZ" noProof="0" dirty="0" err="1"/>
              <a:t>amet</a:t>
            </a:r>
            <a:r>
              <a:rPr lang="cs-CZ" noProof="0" dirty="0"/>
              <a:t>, </a:t>
            </a:r>
            <a:r>
              <a:rPr lang="cs-CZ" noProof="0" dirty="0" err="1"/>
              <a:t>consectetur</a:t>
            </a:r>
            <a:r>
              <a:rPr lang="cs-CZ" noProof="0" dirty="0"/>
              <a:t> </a:t>
            </a:r>
            <a:r>
              <a:rPr lang="cs-CZ" noProof="0" dirty="0" err="1"/>
              <a:t>adipiscing</a:t>
            </a:r>
            <a:r>
              <a:rPr lang="cs-CZ" noProof="0" dirty="0"/>
              <a:t> elit. 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A5FBA937-6D65-6977-0E22-C1015FDD020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90958" y="1481323"/>
            <a:ext cx="2340000" cy="2700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A4403B85-367D-EBDA-85D8-5357958103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1720" y="4475420"/>
            <a:ext cx="2339238" cy="1500173"/>
          </a:xfrm>
        </p:spPr>
        <p:txBody>
          <a:bodyPr/>
          <a:lstStyle>
            <a:lvl2pPr algn="ctr">
              <a:spcAft>
                <a:spcPts val="300"/>
              </a:spcAft>
              <a:defRPr/>
            </a:lvl2pPr>
            <a:lvl3pPr algn="ctr">
              <a:lnSpc>
                <a:spcPts val="2460"/>
              </a:lnSpc>
              <a:defRPr/>
            </a:lvl3pPr>
          </a:lstStyle>
          <a:p>
            <a:pPr lvl="1"/>
            <a:r>
              <a:rPr lang="cs-CZ" noProof="0" dirty="0"/>
              <a:t>Nadpis odstavce</a:t>
            </a:r>
          </a:p>
          <a:p>
            <a:pPr lvl="2"/>
            <a:r>
              <a:rPr lang="cs-CZ" noProof="0" dirty="0" err="1"/>
              <a:t>Lorem</a:t>
            </a:r>
            <a:r>
              <a:rPr lang="cs-CZ" noProof="0" dirty="0"/>
              <a:t> </a:t>
            </a:r>
            <a:r>
              <a:rPr lang="cs-CZ" noProof="0" dirty="0" err="1"/>
              <a:t>ipsum</a:t>
            </a:r>
            <a:r>
              <a:rPr lang="cs-CZ" noProof="0" dirty="0"/>
              <a:t> </a:t>
            </a:r>
            <a:r>
              <a:rPr lang="cs-CZ" noProof="0" dirty="0" err="1"/>
              <a:t>dolor</a:t>
            </a:r>
            <a:r>
              <a:rPr lang="cs-CZ" noProof="0" dirty="0"/>
              <a:t> </a:t>
            </a:r>
            <a:r>
              <a:rPr lang="cs-CZ" noProof="0" dirty="0" err="1"/>
              <a:t>sit</a:t>
            </a:r>
            <a:r>
              <a:rPr lang="cs-CZ" noProof="0" dirty="0"/>
              <a:t> </a:t>
            </a:r>
            <a:r>
              <a:rPr lang="cs-CZ" noProof="0" dirty="0" err="1"/>
              <a:t>amet</a:t>
            </a:r>
            <a:r>
              <a:rPr lang="cs-CZ" noProof="0" dirty="0"/>
              <a:t>, </a:t>
            </a:r>
            <a:r>
              <a:rPr lang="cs-CZ" noProof="0" dirty="0" err="1"/>
              <a:t>consectetur</a:t>
            </a:r>
            <a:r>
              <a:rPr lang="cs-CZ" noProof="0" dirty="0"/>
              <a:t> </a:t>
            </a:r>
            <a:r>
              <a:rPr lang="cs-CZ" noProof="0" dirty="0" err="1"/>
              <a:t>adipiscing</a:t>
            </a:r>
            <a:r>
              <a:rPr lang="cs-CZ" noProof="0" dirty="0"/>
              <a:t> elit. 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ADDB500-FFFE-E815-AB82-766A5F2CADB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98166" y="1481323"/>
            <a:ext cx="2340000" cy="2700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AE10F36-FD1C-B05E-79CF-45EC81DB07B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8928" y="4475420"/>
            <a:ext cx="2339238" cy="1500173"/>
          </a:xfrm>
        </p:spPr>
        <p:txBody>
          <a:bodyPr/>
          <a:lstStyle>
            <a:lvl2pPr algn="ctr">
              <a:spcAft>
                <a:spcPts val="300"/>
              </a:spcAft>
              <a:defRPr/>
            </a:lvl2pPr>
            <a:lvl3pPr algn="ctr">
              <a:lnSpc>
                <a:spcPts val="2460"/>
              </a:lnSpc>
              <a:defRPr/>
            </a:lvl3pPr>
          </a:lstStyle>
          <a:p>
            <a:pPr lvl="1"/>
            <a:r>
              <a:rPr lang="cs-CZ" noProof="0" dirty="0"/>
              <a:t>Nadpis odstavce</a:t>
            </a:r>
          </a:p>
          <a:p>
            <a:pPr lvl="2"/>
            <a:r>
              <a:rPr lang="cs-CZ" noProof="0" dirty="0" err="1"/>
              <a:t>Lorem</a:t>
            </a:r>
            <a:r>
              <a:rPr lang="cs-CZ" noProof="0" dirty="0"/>
              <a:t> </a:t>
            </a:r>
            <a:r>
              <a:rPr lang="cs-CZ" noProof="0" dirty="0" err="1"/>
              <a:t>ipsum</a:t>
            </a:r>
            <a:r>
              <a:rPr lang="cs-CZ" noProof="0" dirty="0"/>
              <a:t> </a:t>
            </a:r>
            <a:r>
              <a:rPr lang="cs-CZ" noProof="0" dirty="0" err="1"/>
              <a:t>dolor</a:t>
            </a:r>
            <a:r>
              <a:rPr lang="cs-CZ" noProof="0" dirty="0"/>
              <a:t> </a:t>
            </a:r>
            <a:r>
              <a:rPr lang="cs-CZ" noProof="0" dirty="0" err="1"/>
              <a:t>sit</a:t>
            </a:r>
            <a:r>
              <a:rPr lang="cs-CZ" noProof="0" dirty="0"/>
              <a:t> </a:t>
            </a:r>
            <a:r>
              <a:rPr lang="cs-CZ" noProof="0" dirty="0" err="1"/>
              <a:t>amet</a:t>
            </a:r>
            <a:r>
              <a:rPr lang="cs-CZ" noProof="0" dirty="0"/>
              <a:t>, </a:t>
            </a:r>
            <a:r>
              <a:rPr lang="cs-CZ" noProof="0" dirty="0" err="1"/>
              <a:t>consectetur</a:t>
            </a:r>
            <a:r>
              <a:rPr lang="cs-CZ" noProof="0" dirty="0"/>
              <a:t> </a:t>
            </a:r>
            <a:r>
              <a:rPr lang="cs-CZ" noProof="0" dirty="0" err="1"/>
              <a:t>adipiscing</a:t>
            </a:r>
            <a:r>
              <a:rPr lang="cs-CZ" noProof="0" dirty="0"/>
              <a:t> elit. </a:t>
            </a:r>
          </a:p>
        </p:txBody>
      </p:sp>
    </p:spTree>
    <p:extLst>
      <p:ext uri="{BB962C8B-B14F-4D97-AF65-F5344CB8AC3E}">
        <p14:creationId xmlns:p14="http://schemas.microsoft.com/office/powerpoint/2010/main" val="156183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3A875A-2959-B2E7-B895-A3350506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noProof="0"/>
              <a:t>Nadpis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748EB-7236-9D8E-CDB2-670FEDE51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/>
              <a:t>PODNADPIS</a:t>
            </a:r>
          </a:p>
          <a:p>
            <a:pPr lvl="1"/>
            <a:r>
              <a:rPr lang="cs-CZ" noProof="0" dirty="0"/>
              <a:t>Second level</a:t>
            </a:r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level</a:t>
            </a:r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level</a:t>
            </a:r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A570C-087D-7DD9-0BF4-4C4274E1D8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77E83-7571-E047-96D0-11EB9967DD7E}" type="datetimeFigureOut">
              <a:rPr lang="en-CZ" smtClean="0"/>
              <a:t>11/19/2024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ECFDC-4C55-75E1-F71B-D3B01F68E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A6784-7A80-FDD6-7B43-7CB8E7742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B8EE0-8FB2-FE47-98FF-6093DCDC942A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17029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54" r:id="rId10"/>
    <p:sldLayoutId id="2147483655" r:id="rId11"/>
    <p:sldLayoutId id="2147483656" r:id="rId12"/>
    <p:sldLayoutId id="2147483657" r:id="rId13"/>
    <p:sldLayoutId id="2147483664" r:id="rId14"/>
    <p:sldLayoutId id="2147483658" r:id="rId15"/>
    <p:sldLayoutId id="2147483659" r:id="rId16"/>
    <p:sldLayoutId id="2147483665" r:id="rId17"/>
    <p:sldLayoutId id="2147483667" r:id="rId18"/>
    <p:sldLayoutId id="2147483668" r:id="rId19"/>
    <p:sldLayoutId id="2147483666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Neo Sans Pro LP" panose="020B050403050404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None/>
        <a:defRPr sz="2200" kern="1200">
          <a:solidFill>
            <a:srgbClr val="0066AD"/>
          </a:solidFill>
          <a:latin typeface="Neo Sans Pro LP" panose="020B050403050404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ts val="266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rgbClr val="0066AD"/>
          </a:solidFill>
          <a:latin typeface="Neo Sans Pro LP" panose="020B050403050404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ts val="266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600" kern="1200">
          <a:solidFill>
            <a:srgbClr val="6C6E78"/>
          </a:solidFill>
          <a:latin typeface="Source Sans Pro" panose="020B0503030403020204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242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400" kern="1200">
          <a:solidFill>
            <a:srgbClr val="6C6E78"/>
          </a:solidFill>
          <a:latin typeface="Source Sans Pro" panose="020B0503030403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208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200" kern="1200">
          <a:solidFill>
            <a:srgbClr val="6C6E78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37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8.emf"/><Relationship Id="rId4" Type="http://schemas.openxmlformats.org/officeDocument/2006/relationships/image" Target="../media/image12.png"/><Relationship Id="rId9" Type="http://schemas.openxmlformats.org/officeDocument/2006/relationships/package" Target="../embeddings/Microsoft_Excel_Worksheet1.xls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jpe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9.jpeg"/><Relationship Id="rId5" Type="http://schemas.openxmlformats.org/officeDocument/2006/relationships/image" Target="../media/image12.png"/><Relationship Id="rId10" Type="http://schemas.openxmlformats.org/officeDocument/2006/relationships/image" Target="../media/image31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jpe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7.emf"/><Relationship Id="rId4" Type="http://schemas.openxmlformats.org/officeDocument/2006/relationships/image" Target="../media/image12.png"/><Relationship Id="rId9" Type="http://schemas.openxmlformats.org/officeDocument/2006/relationships/package" Target="../embeddings/Microsoft_Excel_Worksheet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: se zakulacenými rohy na opačné straně 3">
            <a:extLst>
              <a:ext uri="{FF2B5EF4-FFF2-40B4-BE49-F238E27FC236}">
                <a16:creationId xmlns:a16="http://schemas.microsoft.com/office/drawing/2014/main" id="{093F5F35-F1CC-C0D6-3947-5A75ED520087}"/>
              </a:ext>
            </a:extLst>
          </p:cNvPr>
          <p:cNvSpPr/>
          <p:nvPr/>
        </p:nvSpPr>
        <p:spPr>
          <a:xfrm flipV="1">
            <a:off x="136189" y="3006858"/>
            <a:ext cx="6161110" cy="2663802"/>
          </a:xfrm>
          <a:prstGeom prst="round2DiagRect">
            <a:avLst/>
          </a:prstGeom>
          <a:solidFill>
            <a:srgbClr val="06436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27546FF-85EC-1988-8224-741692BEF9F4}"/>
              </a:ext>
            </a:extLst>
          </p:cNvPr>
          <p:cNvSpPr txBox="1">
            <a:spLocks/>
          </p:cNvSpPr>
          <p:nvPr/>
        </p:nvSpPr>
        <p:spPr>
          <a:xfrm>
            <a:off x="448115" y="3006858"/>
            <a:ext cx="4260073" cy="1437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sz="3600" b="0" i="0" kern="1200">
                <a:solidFill>
                  <a:schemeClr val="bg1"/>
                </a:solidFill>
                <a:latin typeface="Neo Sans Pro LP" panose="020B050403050404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6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rgbClr val="0066AD"/>
                </a:solidFill>
                <a:latin typeface="Neo Sans Pro LP" panose="020B050403050404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66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rgbClr val="6C6E78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42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rgbClr val="6C6E78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08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rgbClr val="6C6E78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9200" b="1" dirty="0"/>
              <a:t>Meet </a:t>
            </a:r>
            <a:r>
              <a:rPr lang="cs-CZ" sz="19200" b="1" dirty="0" err="1"/>
              <a:t>the</a:t>
            </a:r>
            <a:r>
              <a:rPr lang="cs-CZ" sz="19200" b="1" dirty="0"/>
              <a:t> </a:t>
            </a:r>
            <a:r>
              <a:rPr lang="cs-CZ" sz="19200" b="1" dirty="0" err="1"/>
              <a:t>Buyer</a:t>
            </a:r>
            <a:endParaRPr lang="cs-CZ" sz="19200" b="1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BCA4D61-FC14-663E-3673-446775441518}"/>
              </a:ext>
            </a:extLst>
          </p:cNvPr>
          <p:cNvSpPr txBox="1"/>
          <p:nvPr/>
        </p:nvSpPr>
        <p:spPr>
          <a:xfrm>
            <a:off x="525936" y="4919704"/>
            <a:ext cx="13605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</a:rPr>
              <a:t>19.11.2024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9A26409-F7DE-F753-4620-00EF734F00A3}"/>
              </a:ext>
            </a:extLst>
          </p:cNvPr>
          <p:cNvSpPr txBox="1"/>
          <p:nvPr/>
        </p:nvSpPr>
        <p:spPr>
          <a:xfrm>
            <a:off x="458164" y="3982711"/>
            <a:ext cx="48516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Stavební zakázky</a:t>
            </a:r>
          </a:p>
        </p:txBody>
      </p:sp>
    </p:spTree>
    <p:extLst>
      <p:ext uri="{BB962C8B-B14F-4D97-AF65-F5344CB8AC3E}">
        <p14:creationId xmlns:p14="http://schemas.microsoft.com/office/powerpoint/2010/main" val="103189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/>
          <p:cNvSpPr/>
          <p:nvPr/>
        </p:nvSpPr>
        <p:spPr>
          <a:xfrm>
            <a:off x="11123299" y="6262611"/>
            <a:ext cx="89726" cy="157644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0" name="Picture 1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0308" y="6288106"/>
            <a:ext cx="121994" cy="140616"/>
          </a:xfrm>
          <a:prstGeom prst="rect">
            <a:avLst/>
          </a:prstGeom>
          <a:noFill/>
        </p:spPr>
      </p:pic>
      <p:sp>
        <p:nvSpPr>
          <p:cNvPr id="141" name="Freeform 141"/>
          <p:cNvSpPr/>
          <p:nvPr/>
        </p:nvSpPr>
        <p:spPr>
          <a:xfrm>
            <a:off x="11367479" y="6272480"/>
            <a:ext cx="77127" cy="147777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2" name="Picture 14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0480" y="6248280"/>
            <a:ext cx="52651" cy="178559"/>
          </a:xfrm>
          <a:prstGeom prst="rect">
            <a:avLst/>
          </a:prstGeom>
          <a:noFill/>
        </p:spPr>
      </p:pic>
      <p:sp>
        <p:nvSpPr>
          <p:cNvPr id="143" name="Freeform 143"/>
          <p:cNvSpPr/>
          <p:nvPr/>
        </p:nvSpPr>
        <p:spPr>
          <a:xfrm>
            <a:off x="11566970" y="6296573"/>
            <a:ext cx="88045" cy="123683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4" name="Freeform 144"/>
          <p:cNvSpPr/>
          <p:nvPr/>
        </p:nvSpPr>
        <p:spPr>
          <a:xfrm>
            <a:off x="11569081" y="6255067"/>
            <a:ext cx="83823" cy="31228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5" name="Freeform 145"/>
          <p:cNvSpPr/>
          <p:nvPr/>
        </p:nvSpPr>
        <p:spPr>
          <a:xfrm>
            <a:off x="11685327" y="6272480"/>
            <a:ext cx="77123" cy="147777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6" name="Freeform 146"/>
          <p:cNvSpPr/>
          <p:nvPr/>
        </p:nvSpPr>
        <p:spPr>
          <a:xfrm>
            <a:off x="11807431" y="6255067"/>
            <a:ext cx="83835" cy="31228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6749" y="6288106"/>
            <a:ext cx="121989" cy="140616"/>
          </a:xfrm>
          <a:prstGeom prst="rect">
            <a:avLst/>
          </a:prstGeom>
          <a:noFill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4831" y="6433567"/>
            <a:ext cx="132091" cy="174574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11274813" y="6477889"/>
            <a:ext cx="65987" cy="121786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0" name="Picture 15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10" y="6469422"/>
            <a:ext cx="114010" cy="140598"/>
          </a:xfrm>
          <a:prstGeom prst="rect">
            <a:avLst/>
          </a:prstGeom>
          <a:noFill/>
        </p:spPr>
      </p:pic>
      <p:sp>
        <p:nvSpPr>
          <p:cNvPr id="151" name="Freeform 151"/>
          <p:cNvSpPr/>
          <p:nvPr/>
        </p:nvSpPr>
        <p:spPr>
          <a:xfrm>
            <a:off x="11521672" y="6438886"/>
            <a:ext cx="103396" cy="160789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2" name="Picture 15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4407" y="6469422"/>
            <a:ext cx="114021" cy="140598"/>
          </a:xfrm>
          <a:prstGeom prst="rect">
            <a:avLst/>
          </a:prstGeom>
          <a:noFill/>
        </p:spPr>
      </p:pic>
      <p:sp>
        <p:nvSpPr>
          <p:cNvPr id="153" name="Freeform 153"/>
          <p:cNvSpPr/>
          <p:nvPr/>
        </p:nvSpPr>
        <p:spPr>
          <a:xfrm>
            <a:off x="10718667" y="6279171"/>
            <a:ext cx="79559" cy="45819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4" name="Freeform 154"/>
          <p:cNvSpPr/>
          <p:nvPr/>
        </p:nvSpPr>
        <p:spPr>
          <a:xfrm>
            <a:off x="10475818" y="6460269"/>
            <a:ext cx="177315" cy="143129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5" name="Freeform 155"/>
          <p:cNvSpPr/>
          <p:nvPr/>
        </p:nvSpPr>
        <p:spPr>
          <a:xfrm>
            <a:off x="10650145" y="6452230"/>
            <a:ext cx="158344" cy="151629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6" name="Freeform 156"/>
          <p:cNvSpPr/>
          <p:nvPr/>
        </p:nvSpPr>
        <p:spPr>
          <a:xfrm>
            <a:off x="10911828" y="6257390"/>
            <a:ext cx="72813" cy="45909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7" name="Freeform 157"/>
          <p:cNvSpPr/>
          <p:nvPr/>
        </p:nvSpPr>
        <p:spPr>
          <a:xfrm>
            <a:off x="10637894" y="6268627"/>
            <a:ext cx="346747" cy="335865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6519F1-28CA-8203-3CFD-105445A60058}"/>
              </a:ext>
            </a:extLst>
          </p:cNvPr>
          <p:cNvSpPr txBox="1"/>
          <p:nvPr/>
        </p:nvSpPr>
        <p:spPr>
          <a:xfrm>
            <a:off x="5364309" y="2184077"/>
            <a:ext cx="6096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sz="1867">
              <a:solidFill>
                <a:srgbClr val="203755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336799-946F-5D80-2CC1-B9DAEAD0E119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6CEBE1-24BC-6C39-2C3C-45E26BA0C783}"/>
              </a:ext>
            </a:extLst>
          </p:cNvPr>
          <p:cNvSpPr txBox="1"/>
          <p:nvPr/>
        </p:nvSpPr>
        <p:spPr>
          <a:xfrm>
            <a:off x="672954" y="513887"/>
            <a:ext cx="7955479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33" b="1" dirty="0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</a:rPr>
              <a:t>Systém kvalifikace / zadávací řízení projekty</a:t>
            </a:r>
            <a:endParaRPr lang="cs-CZ" sz="2933" dirty="0">
              <a:latin typeface="Neo Sans Pro LP"/>
            </a:endParaRP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EE3C6134-D05E-0AEA-204B-3B6D7F926B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973817"/>
              </p:ext>
            </p:extLst>
          </p:nvPr>
        </p:nvGraphicFramePr>
        <p:xfrm>
          <a:off x="1148878" y="1626393"/>
          <a:ext cx="9835763" cy="3749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8236110" imgH="2851194" progId="Excel.Sheet.12">
                  <p:embed/>
                </p:oleObj>
              </mc:Choice>
              <mc:Fallback>
                <p:oleObj name="Worksheet" r:id="rId9" imgW="8236110" imgH="2851194" progId="Excel.Sheet.12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EE3C6134-D05E-0AEA-204B-3B6D7F926B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48878" y="1626393"/>
                        <a:ext cx="9835763" cy="3749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9677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/>
          <p:cNvSpPr/>
          <p:nvPr/>
        </p:nvSpPr>
        <p:spPr>
          <a:xfrm>
            <a:off x="11123299" y="6262611"/>
            <a:ext cx="89726" cy="157644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0" name="Picture 1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0308" y="6288106"/>
            <a:ext cx="121994" cy="140616"/>
          </a:xfrm>
          <a:prstGeom prst="rect">
            <a:avLst/>
          </a:prstGeom>
          <a:noFill/>
        </p:spPr>
      </p:pic>
      <p:sp>
        <p:nvSpPr>
          <p:cNvPr id="141" name="Freeform 141"/>
          <p:cNvSpPr/>
          <p:nvPr/>
        </p:nvSpPr>
        <p:spPr>
          <a:xfrm>
            <a:off x="11367479" y="6272480"/>
            <a:ext cx="77127" cy="147777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2" name="Picture 14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0480" y="6248280"/>
            <a:ext cx="52651" cy="178559"/>
          </a:xfrm>
          <a:prstGeom prst="rect">
            <a:avLst/>
          </a:prstGeom>
          <a:noFill/>
        </p:spPr>
      </p:pic>
      <p:sp>
        <p:nvSpPr>
          <p:cNvPr id="143" name="Freeform 143"/>
          <p:cNvSpPr/>
          <p:nvPr/>
        </p:nvSpPr>
        <p:spPr>
          <a:xfrm>
            <a:off x="11566970" y="6296573"/>
            <a:ext cx="88045" cy="123683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4" name="Freeform 144"/>
          <p:cNvSpPr/>
          <p:nvPr/>
        </p:nvSpPr>
        <p:spPr>
          <a:xfrm>
            <a:off x="11569081" y="6255067"/>
            <a:ext cx="83823" cy="31228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5" name="Freeform 145"/>
          <p:cNvSpPr/>
          <p:nvPr/>
        </p:nvSpPr>
        <p:spPr>
          <a:xfrm>
            <a:off x="11685327" y="6272480"/>
            <a:ext cx="77123" cy="147777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6" name="Freeform 146"/>
          <p:cNvSpPr/>
          <p:nvPr/>
        </p:nvSpPr>
        <p:spPr>
          <a:xfrm>
            <a:off x="11807431" y="6255067"/>
            <a:ext cx="83835" cy="31228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6749" y="6288106"/>
            <a:ext cx="121989" cy="140616"/>
          </a:xfrm>
          <a:prstGeom prst="rect">
            <a:avLst/>
          </a:prstGeom>
          <a:noFill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4831" y="6433567"/>
            <a:ext cx="132091" cy="174574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11274813" y="6477889"/>
            <a:ext cx="65987" cy="121786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0" name="Picture 15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10" y="6469422"/>
            <a:ext cx="114010" cy="140598"/>
          </a:xfrm>
          <a:prstGeom prst="rect">
            <a:avLst/>
          </a:prstGeom>
          <a:noFill/>
        </p:spPr>
      </p:pic>
      <p:sp>
        <p:nvSpPr>
          <p:cNvPr id="151" name="Freeform 151"/>
          <p:cNvSpPr/>
          <p:nvPr/>
        </p:nvSpPr>
        <p:spPr>
          <a:xfrm>
            <a:off x="11521672" y="6438886"/>
            <a:ext cx="103396" cy="160789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2" name="Picture 15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4407" y="6469422"/>
            <a:ext cx="114021" cy="140598"/>
          </a:xfrm>
          <a:prstGeom prst="rect">
            <a:avLst/>
          </a:prstGeom>
          <a:noFill/>
        </p:spPr>
      </p:pic>
      <p:sp>
        <p:nvSpPr>
          <p:cNvPr id="153" name="Freeform 153"/>
          <p:cNvSpPr/>
          <p:nvPr/>
        </p:nvSpPr>
        <p:spPr>
          <a:xfrm>
            <a:off x="10718667" y="6279171"/>
            <a:ext cx="79559" cy="45819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4" name="Freeform 154"/>
          <p:cNvSpPr/>
          <p:nvPr/>
        </p:nvSpPr>
        <p:spPr>
          <a:xfrm>
            <a:off x="10475818" y="6460269"/>
            <a:ext cx="177315" cy="143129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5" name="Freeform 155"/>
          <p:cNvSpPr/>
          <p:nvPr/>
        </p:nvSpPr>
        <p:spPr>
          <a:xfrm>
            <a:off x="10650145" y="6452230"/>
            <a:ext cx="158344" cy="151629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6" name="Freeform 156"/>
          <p:cNvSpPr/>
          <p:nvPr/>
        </p:nvSpPr>
        <p:spPr>
          <a:xfrm>
            <a:off x="10911828" y="6257390"/>
            <a:ext cx="72813" cy="45909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7" name="Freeform 157"/>
          <p:cNvSpPr/>
          <p:nvPr/>
        </p:nvSpPr>
        <p:spPr>
          <a:xfrm>
            <a:off x="10637894" y="6268627"/>
            <a:ext cx="346747" cy="335865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6519F1-28CA-8203-3CFD-105445A60058}"/>
              </a:ext>
            </a:extLst>
          </p:cNvPr>
          <p:cNvSpPr txBox="1"/>
          <p:nvPr/>
        </p:nvSpPr>
        <p:spPr>
          <a:xfrm>
            <a:off x="5364309" y="2184077"/>
            <a:ext cx="6096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sz="1867">
              <a:solidFill>
                <a:srgbClr val="203755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336799-946F-5D80-2CC1-B9DAEAD0E119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6CEBE1-24BC-6C39-2C3C-45E26BA0C783}"/>
              </a:ext>
            </a:extLst>
          </p:cNvPr>
          <p:cNvSpPr txBox="1"/>
          <p:nvPr/>
        </p:nvSpPr>
        <p:spPr>
          <a:xfrm>
            <a:off x="672954" y="513887"/>
            <a:ext cx="7955479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33" b="1" dirty="0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</a:rPr>
              <a:t>Systém kvalifikace / členění</a:t>
            </a:r>
            <a:endParaRPr lang="cs-CZ" sz="2933" dirty="0">
              <a:latin typeface="Neo Sans Pro LP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E834D418-0144-6AE8-CE99-AF368135210F}"/>
              </a:ext>
            </a:extLst>
          </p:cNvPr>
          <p:cNvCxnSpPr/>
          <p:nvPr/>
        </p:nvCxnSpPr>
        <p:spPr>
          <a:xfrm flipV="1">
            <a:off x="7889469" y="2128970"/>
            <a:ext cx="4306687" cy="2457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FD81C33C-25F2-2CCA-D936-0048BF8A8087}"/>
              </a:ext>
            </a:extLst>
          </p:cNvPr>
          <p:cNvCxnSpPr/>
          <p:nvPr/>
        </p:nvCxnSpPr>
        <p:spPr>
          <a:xfrm>
            <a:off x="4169200" y="2154944"/>
            <a:ext cx="3829296" cy="0"/>
          </a:xfrm>
          <a:prstGeom prst="straightConnector1">
            <a:avLst/>
          </a:prstGeom>
          <a:ln w="76200">
            <a:solidFill>
              <a:srgbClr val="1DB8C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41C659DD-CBCB-FEC7-05D4-A481943348BB}"/>
              </a:ext>
            </a:extLst>
          </p:cNvPr>
          <p:cNvCxnSpPr/>
          <p:nvPr/>
        </p:nvCxnSpPr>
        <p:spPr>
          <a:xfrm>
            <a:off x="-4157" y="2146024"/>
            <a:ext cx="4295235" cy="4141"/>
          </a:xfrm>
          <a:prstGeom prst="straightConnector1">
            <a:avLst/>
          </a:prstGeom>
          <a:ln w="76200">
            <a:solidFill>
              <a:srgbClr val="F96B6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DA506DA-5E95-AD6B-0454-65B1655999EE}"/>
              </a:ext>
            </a:extLst>
          </p:cNvPr>
          <p:cNvSpPr>
            <a:spLocks noGrp="1"/>
          </p:cNvSpPr>
          <p:nvPr/>
        </p:nvSpPr>
        <p:spPr>
          <a:xfrm>
            <a:off x="391782" y="1471615"/>
            <a:ext cx="11657516" cy="5005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10028"/>
              </a:buClr>
              <a:buFont typeface="Arial" panose="020B0604020202020204" pitchFamily="34" charset="0"/>
              <a:buNone/>
              <a:defRPr sz="1600" kern="1200">
                <a:solidFill>
                  <a:srgbClr val="0066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10028"/>
              </a:buClr>
              <a:buFont typeface="Arial" panose="020B0604020202020204" pitchFamily="34" charset="0"/>
              <a:buNone/>
              <a:defRPr sz="1600" kern="1200">
                <a:solidFill>
                  <a:srgbClr val="0066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10028"/>
              </a:buClr>
              <a:buFont typeface="Arial" panose="020B0604020202020204" pitchFamily="34" charset="0"/>
              <a:buNone/>
              <a:defRPr sz="1600" kern="1200">
                <a:solidFill>
                  <a:srgbClr val="0066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10028"/>
              </a:buClr>
              <a:buFont typeface="Arial" panose="020B0604020202020204" pitchFamily="34" charset="0"/>
              <a:buNone/>
              <a:defRPr sz="1600" kern="1200">
                <a:solidFill>
                  <a:srgbClr val="0066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10028"/>
              </a:buClr>
              <a:buFont typeface="Arial" panose="020B0604020202020204" pitchFamily="34" charset="0"/>
              <a:buNone/>
              <a:defRPr sz="1600" kern="1200">
                <a:solidFill>
                  <a:srgbClr val="0066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b="1" dirty="0">
                <a:solidFill>
                  <a:srgbClr val="064365"/>
                </a:solidFill>
              </a:rPr>
              <a:t>Systém je rozdělen na: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cs-CZ" sz="15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000" dirty="0"/>
          </a:p>
        </p:txBody>
      </p:sp>
      <p:sp>
        <p:nvSpPr>
          <p:cNvPr id="10" name="Zaoblený obdélník 9">
            <a:extLst>
              <a:ext uri="{FF2B5EF4-FFF2-40B4-BE49-F238E27FC236}">
                <a16:creationId xmlns:a16="http://schemas.microsoft.com/office/drawing/2014/main" id="{3C559176-473D-717E-B0E9-D4151876B49F}"/>
              </a:ext>
            </a:extLst>
          </p:cNvPr>
          <p:cNvSpPr/>
          <p:nvPr/>
        </p:nvSpPr>
        <p:spPr>
          <a:xfrm>
            <a:off x="4169200" y="2505978"/>
            <a:ext cx="3720269" cy="2839811"/>
          </a:xfrm>
          <a:prstGeom prst="roundRect">
            <a:avLst/>
          </a:prstGeom>
          <a:solidFill>
            <a:srgbClr val="1CAEC2"/>
          </a:solidFill>
          <a:ln>
            <a:solidFill>
              <a:srgbClr val="1DB8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1" name="Zaoblený obdélník 11">
            <a:extLst>
              <a:ext uri="{FF2B5EF4-FFF2-40B4-BE49-F238E27FC236}">
                <a16:creationId xmlns:a16="http://schemas.microsoft.com/office/drawing/2014/main" id="{783C6FAF-EA48-1A51-9BF1-A469A446AE13}"/>
              </a:ext>
            </a:extLst>
          </p:cNvPr>
          <p:cNvSpPr/>
          <p:nvPr/>
        </p:nvSpPr>
        <p:spPr>
          <a:xfrm>
            <a:off x="329849" y="2484953"/>
            <a:ext cx="3720269" cy="2860837"/>
          </a:xfrm>
          <a:prstGeom prst="roundRect">
            <a:avLst/>
          </a:prstGeom>
          <a:solidFill>
            <a:srgbClr val="F96B6B"/>
          </a:solidFill>
          <a:ln>
            <a:solidFill>
              <a:srgbClr val="F9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2" name="Zaoblený obdélník 12">
            <a:extLst>
              <a:ext uri="{FF2B5EF4-FFF2-40B4-BE49-F238E27FC236}">
                <a16:creationId xmlns:a16="http://schemas.microsoft.com/office/drawing/2014/main" id="{8E07B984-4186-4814-BF99-6CF5A20F35D9}"/>
              </a:ext>
            </a:extLst>
          </p:cNvPr>
          <p:cNvSpPr/>
          <p:nvPr/>
        </p:nvSpPr>
        <p:spPr>
          <a:xfrm>
            <a:off x="652945" y="1958501"/>
            <a:ext cx="3183803" cy="383328"/>
          </a:xfrm>
          <a:prstGeom prst="roundRect">
            <a:avLst/>
          </a:prstGeom>
          <a:solidFill>
            <a:srgbClr val="F96B6B"/>
          </a:solidFill>
          <a:ln>
            <a:solidFill>
              <a:srgbClr val="F9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3" name="TextovéPole 13">
            <a:extLst>
              <a:ext uri="{FF2B5EF4-FFF2-40B4-BE49-F238E27FC236}">
                <a16:creationId xmlns:a16="http://schemas.microsoft.com/office/drawing/2014/main" id="{274ABC18-A565-A736-BF60-997D630A7C5A}"/>
              </a:ext>
            </a:extLst>
          </p:cNvPr>
          <p:cNvSpPr txBox="1"/>
          <p:nvPr/>
        </p:nvSpPr>
        <p:spPr>
          <a:xfrm>
            <a:off x="1500447" y="1913527"/>
            <a:ext cx="134852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</a:t>
            </a:r>
          </a:p>
        </p:txBody>
      </p:sp>
      <p:sp>
        <p:nvSpPr>
          <p:cNvPr id="14" name="Zaoblený obdélník 14">
            <a:extLst>
              <a:ext uri="{FF2B5EF4-FFF2-40B4-BE49-F238E27FC236}">
                <a16:creationId xmlns:a16="http://schemas.microsoft.com/office/drawing/2014/main" id="{3A9F2A9E-1089-C692-259C-137B1815FA24}"/>
              </a:ext>
            </a:extLst>
          </p:cNvPr>
          <p:cNvSpPr/>
          <p:nvPr/>
        </p:nvSpPr>
        <p:spPr>
          <a:xfrm>
            <a:off x="4446761" y="1963280"/>
            <a:ext cx="3183803" cy="383328"/>
          </a:xfrm>
          <a:prstGeom prst="roundRect">
            <a:avLst/>
          </a:prstGeom>
          <a:solidFill>
            <a:srgbClr val="1CAEC2"/>
          </a:solidFill>
          <a:ln>
            <a:solidFill>
              <a:srgbClr val="1DB8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5" name="Zaoblený obdélník 15">
            <a:extLst>
              <a:ext uri="{FF2B5EF4-FFF2-40B4-BE49-F238E27FC236}">
                <a16:creationId xmlns:a16="http://schemas.microsoft.com/office/drawing/2014/main" id="{39EE0E5E-E7D5-BCE0-6548-7DF2C2D5A232}"/>
              </a:ext>
            </a:extLst>
          </p:cNvPr>
          <p:cNvSpPr/>
          <p:nvPr/>
        </p:nvSpPr>
        <p:spPr>
          <a:xfrm>
            <a:off x="8240577" y="1946019"/>
            <a:ext cx="3183803" cy="38332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TextovéPole 16">
            <a:extLst>
              <a:ext uri="{FF2B5EF4-FFF2-40B4-BE49-F238E27FC236}">
                <a16:creationId xmlns:a16="http://schemas.microsoft.com/office/drawing/2014/main" id="{28379568-0069-71BA-E541-F6FBACE368FF}"/>
              </a:ext>
            </a:extLst>
          </p:cNvPr>
          <p:cNvSpPr txBox="1"/>
          <p:nvPr/>
        </p:nvSpPr>
        <p:spPr>
          <a:xfrm>
            <a:off x="497402" y="2765598"/>
            <a:ext cx="3339345" cy="13567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250000"/>
              </a:lnSpc>
              <a:buFont typeface="+mj-lt"/>
              <a:buAutoNum type="alphaUcPeriod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Stavby – realizace</a:t>
            </a:r>
          </a:p>
          <a:p>
            <a:pPr marL="342900" indent="-342900">
              <a:lnSpc>
                <a:spcPct val="250000"/>
              </a:lnSpc>
              <a:buFont typeface="+mj-lt"/>
              <a:buAutoNum type="alphaUcPeriod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Stavby – projektové práce</a:t>
            </a:r>
          </a:p>
        </p:txBody>
      </p:sp>
      <p:sp>
        <p:nvSpPr>
          <p:cNvPr id="17" name="TextovéPole 17">
            <a:extLst>
              <a:ext uri="{FF2B5EF4-FFF2-40B4-BE49-F238E27FC236}">
                <a16:creationId xmlns:a16="http://schemas.microsoft.com/office/drawing/2014/main" id="{73298E32-6B9D-2918-8D8B-FD7F5F33A0DC}"/>
              </a:ext>
            </a:extLst>
          </p:cNvPr>
          <p:cNvSpPr txBox="1"/>
          <p:nvPr/>
        </p:nvSpPr>
        <p:spPr>
          <a:xfrm>
            <a:off x="4291078" y="2524552"/>
            <a:ext cx="2845398" cy="26314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cs-CZ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Dopravní stavby letecké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cs-CZ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Dopravní stavby neletecké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cs-CZ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Výstavba Kolektory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cs-CZ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Rekonstrukce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cs-CZ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Opravy střech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cs-CZ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Apod. </a:t>
            </a:r>
          </a:p>
          <a:p>
            <a:pPr marL="285750" indent="-285750">
              <a:buFont typeface="Arial"/>
              <a:buChar char="•"/>
            </a:pPr>
            <a:endParaRPr lang="cs-CZ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ovéPole 23">
            <a:extLst>
              <a:ext uri="{FF2B5EF4-FFF2-40B4-BE49-F238E27FC236}">
                <a16:creationId xmlns:a16="http://schemas.microsoft.com/office/drawing/2014/main" id="{40A1FC06-8ABE-CF26-E6CB-C07932CB322E}"/>
              </a:ext>
            </a:extLst>
          </p:cNvPr>
          <p:cNvSpPr txBox="1"/>
          <p:nvPr/>
        </p:nvSpPr>
        <p:spPr>
          <a:xfrm>
            <a:off x="5086734" y="1913527"/>
            <a:ext cx="185854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KATEGORIE</a:t>
            </a:r>
          </a:p>
        </p:txBody>
      </p:sp>
      <p:sp>
        <p:nvSpPr>
          <p:cNvPr id="19" name="TextovéPole 24">
            <a:extLst>
              <a:ext uri="{FF2B5EF4-FFF2-40B4-BE49-F238E27FC236}">
                <a16:creationId xmlns:a16="http://schemas.microsoft.com/office/drawing/2014/main" id="{D8EB21F0-545D-3B9D-48A4-C8A910A016B1}"/>
              </a:ext>
            </a:extLst>
          </p:cNvPr>
          <p:cNvSpPr txBox="1"/>
          <p:nvPr/>
        </p:nvSpPr>
        <p:spPr>
          <a:xfrm>
            <a:off x="9141989" y="1913527"/>
            <a:ext cx="1712962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ÚROVEŇ</a:t>
            </a:r>
          </a:p>
        </p:txBody>
      </p:sp>
      <p:sp>
        <p:nvSpPr>
          <p:cNvPr id="20" name="Zaoblený obdélník 1">
            <a:extLst>
              <a:ext uri="{FF2B5EF4-FFF2-40B4-BE49-F238E27FC236}">
                <a16:creationId xmlns:a16="http://schemas.microsoft.com/office/drawing/2014/main" id="{22CE4AA8-7108-1010-831E-87C410DFCF44}"/>
              </a:ext>
            </a:extLst>
          </p:cNvPr>
          <p:cNvSpPr/>
          <p:nvPr/>
        </p:nvSpPr>
        <p:spPr>
          <a:xfrm>
            <a:off x="4630195" y="5565360"/>
            <a:ext cx="2506281" cy="554583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100" dirty="0">
                <a:solidFill>
                  <a:srgbClr val="064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projektu bylo definováno celkem 21 kategorií.</a:t>
            </a:r>
          </a:p>
        </p:txBody>
      </p:sp>
      <p:sp>
        <p:nvSpPr>
          <p:cNvPr id="21" name="Zaoblený obdélník 20">
            <a:extLst>
              <a:ext uri="{FF2B5EF4-FFF2-40B4-BE49-F238E27FC236}">
                <a16:creationId xmlns:a16="http://schemas.microsoft.com/office/drawing/2014/main" id="{3F693C4B-5391-6AD2-3ACA-DC31C60266F5}"/>
              </a:ext>
            </a:extLst>
          </p:cNvPr>
          <p:cNvSpPr/>
          <p:nvPr/>
        </p:nvSpPr>
        <p:spPr>
          <a:xfrm>
            <a:off x="8732094" y="5582039"/>
            <a:ext cx="2482268" cy="537904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100" dirty="0">
                <a:solidFill>
                  <a:srgbClr val="064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 každé úrovni jsou vydefinované požadavky, které jsou nutné ke kvalifikaci. </a:t>
            </a:r>
          </a:p>
        </p:txBody>
      </p:sp>
      <p:sp>
        <p:nvSpPr>
          <p:cNvPr id="22" name="Zaoblený obdélník 10">
            <a:extLst>
              <a:ext uri="{FF2B5EF4-FFF2-40B4-BE49-F238E27FC236}">
                <a16:creationId xmlns:a16="http://schemas.microsoft.com/office/drawing/2014/main" id="{EE5BD72E-FF75-4EAD-5698-95A56CDA2844}"/>
              </a:ext>
            </a:extLst>
          </p:cNvPr>
          <p:cNvSpPr/>
          <p:nvPr/>
        </p:nvSpPr>
        <p:spPr>
          <a:xfrm>
            <a:off x="7998496" y="2484952"/>
            <a:ext cx="3736834" cy="286083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3" name="TextovéPole 19">
            <a:extLst>
              <a:ext uri="{FF2B5EF4-FFF2-40B4-BE49-F238E27FC236}">
                <a16:creationId xmlns:a16="http://schemas.microsoft.com/office/drawing/2014/main" id="{B61B4BEF-1201-F7E2-8FFC-D027AA4CF451}"/>
              </a:ext>
            </a:extLst>
          </p:cNvPr>
          <p:cNvSpPr txBox="1"/>
          <p:nvPr/>
        </p:nvSpPr>
        <p:spPr>
          <a:xfrm>
            <a:off x="8303556" y="2740573"/>
            <a:ext cx="3339345" cy="13567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250000"/>
              </a:lnSpc>
              <a:buFont typeface="+mj-lt"/>
              <a:buAutoNum type="alphaUcPeriod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statutem, bez statutu</a:t>
            </a:r>
          </a:p>
          <a:p>
            <a:pPr marL="342900" indent="-342900">
              <a:lnSpc>
                <a:spcPct val="250000"/>
              </a:lnSpc>
              <a:buFont typeface="+mj-lt"/>
              <a:buAutoNum type="alphaUcPeriod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Dle finančních limitů</a:t>
            </a:r>
          </a:p>
        </p:txBody>
      </p:sp>
    </p:spTree>
    <p:extLst>
      <p:ext uri="{BB962C8B-B14F-4D97-AF65-F5344CB8AC3E}">
        <p14:creationId xmlns:p14="http://schemas.microsoft.com/office/powerpoint/2010/main" val="3850716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/>
          <p:cNvSpPr/>
          <p:nvPr/>
        </p:nvSpPr>
        <p:spPr>
          <a:xfrm>
            <a:off x="11123299" y="6262611"/>
            <a:ext cx="89726" cy="157644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0" name="Picture 1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0308" y="6288106"/>
            <a:ext cx="121994" cy="140616"/>
          </a:xfrm>
          <a:prstGeom prst="rect">
            <a:avLst/>
          </a:prstGeom>
          <a:noFill/>
        </p:spPr>
      </p:pic>
      <p:sp>
        <p:nvSpPr>
          <p:cNvPr id="141" name="Freeform 141"/>
          <p:cNvSpPr/>
          <p:nvPr/>
        </p:nvSpPr>
        <p:spPr>
          <a:xfrm>
            <a:off x="11367479" y="6272480"/>
            <a:ext cx="77127" cy="147777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2" name="Picture 14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0480" y="6248280"/>
            <a:ext cx="52651" cy="178559"/>
          </a:xfrm>
          <a:prstGeom prst="rect">
            <a:avLst/>
          </a:prstGeom>
          <a:noFill/>
        </p:spPr>
      </p:pic>
      <p:sp>
        <p:nvSpPr>
          <p:cNvPr id="143" name="Freeform 143"/>
          <p:cNvSpPr/>
          <p:nvPr/>
        </p:nvSpPr>
        <p:spPr>
          <a:xfrm>
            <a:off x="11566970" y="6296573"/>
            <a:ext cx="88045" cy="123683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4" name="Freeform 144"/>
          <p:cNvSpPr/>
          <p:nvPr/>
        </p:nvSpPr>
        <p:spPr>
          <a:xfrm>
            <a:off x="11569081" y="6255067"/>
            <a:ext cx="83823" cy="31228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5" name="Freeform 145"/>
          <p:cNvSpPr/>
          <p:nvPr/>
        </p:nvSpPr>
        <p:spPr>
          <a:xfrm>
            <a:off x="11685327" y="6272480"/>
            <a:ext cx="77123" cy="147777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6" name="Freeform 146"/>
          <p:cNvSpPr/>
          <p:nvPr/>
        </p:nvSpPr>
        <p:spPr>
          <a:xfrm>
            <a:off x="11807431" y="6255067"/>
            <a:ext cx="83835" cy="31228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6749" y="6288106"/>
            <a:ext cx="121989" cy="140616"/>
          </a:xfrm>
          <a:prstGeom prst="rect">
            <a:avLst/>
          </a:prstGeom>
          <a:noFill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4831" y="6433567"/>
            <a:ext cx="132091" cy="174574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11274813" y="6477889"/>
            <a:ext cx="65987" cy="121786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0" name="Picture 15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10" y="6469422"/>
            <a:ext cx="114010" cy="140598"/>
          </a:xfrm>
          <a:prstGeom prst="rect">
            <a:avLst/>
          </a:prstGeom>
          <a:noFill/>
        </p:spPr>
      </p:pic>
      <p:sp>
        <p:nvSpPr>
          <p:cNvPr id="151" name="Freeform 151"/>
          <p:cNvSpPr/>
          <p:nvPr/>
        </p:nvSpPr>
        <p:spPr>
          <a:xfrm>
            <a:off x="11521672" y="6438886"/>
            <a:ext cx="103396" cy="160789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2" name="Picture 15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4407" y="6469422"/>
            <a:ext cx="114021" cy="140598"/>
          </a:xfrm>
          <a:prstGeom prst="rect">
            <a:avLst/>
          </a:prstGeom>
          <a:noFill/>
        </p:spPr>
      </p:pic>
      <p:sp>
        <p:nvSpPr>
          <p:cNvPr id="153" name="Freeform 153"/>
          <p:cNvSpPr/>
          <p:nvPr/>
        </p:nvSpPr>
        <p:spPr>
          <a:xfrm>
            <a:off x="10718667" y="6279171"/>
            <a:ext cx="79559" cy="45819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4" name="Freeform 154"/>
          <p:cNvSpPr/>
          <p:nvPr/>
        </p:nvSpPr>
        <p:spPr>
          <a:xfrm>
            <a:off x="10475818" y="6460269"/>
            <a:ext cx="177315" cy="143129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5" name="Freeform 155"/>
          <p:cNvSpPr/>
          <p:nvPr/>
        </p:nvSpPr>
        <p:spPr>
          <a:xfrm>
            <a:off x="10650145" y="6452230"/>
            <a:ext cx="158344" cy="151629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6" name="Freeform 156"/>
          <p:cNvSpPr/>
          <p:nvPr/>
        </p:nvSpPr>
        <p:spPr>
          <a:xfrm>
            <a:off x="10911828" y="6257390"/>
            <a:ext cx="72813" cy="45909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7" name="Freeform 157"/>
          <p:cNvSpPr/>
          <p:nvPr/>
        </p:nvSpPr>
        <p:spPr>
          <a:xfrm>
            <a:off x="10637894" y="6268627"/>
            <a:ext cx="346747" cy="335865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6519F1-28CA-8203-3CFD-105445A60058}"/>
              </a:ext>
            </a:extLst>
          </p:cNvPr>
          <p:cNvSpPr txBox="1"/>
          <p:nvPr/>
        </p:nvSpPr>
        <p:spPr>
          <a:xfrm>
            <a:off x="5364309" y="2184077"/>
            <a:ext cx="6096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sz="1867">
              <a:solidFill>
                <a:srgbClr val="203755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336799-946F-5D80-2CC1-B9DAEAD0E119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6CEBE1-24BC-6C39-2C3C-45E26BA0C783}"/>
              </a:ext>
            </a:extLst>
          </p:cNvPr>
          <p:cNvSpPr txBox="1"/>
          <p:nvPr/>
        </p:nvSpPr>
        <p:spPr>
          <a:xfrm>
            <a:off x="672954" y="513887"/>
            <a:ext cx="600216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33" b="1" dirty="0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</a:rPr>
              <a:t>Hodnocení dodavatelů</a:t>
            </a:r>
            <a:endParaRPr lang="cs-CZ" sz="2933" dirty="0">
              <a:latin typeface="Neo Sans Pro LP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9B893D9-EFEC-46E7-92D4-5E0C67E4A5D4}"/>
              </a:ext>
            </a:extLst>
          </p:cNvPr>
          <p:cNvSpPr txBox="1"/>
          <p:nvPr/>
        </p:nvSpPr>
        <p:spPr>
          <a:xfrm>
            <a:off x="530313" y="1487917"/>
            <a:ext cx="10801439" cy="4587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máme již hotové technické řešení pro hodnocení zrealizovaných smluv 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spolupráci v rámci konkrétní akce budeme vždy hodnotit z různých aspektů (projektový manažer, interní zákazník, nákup, specialisté)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celkové hodnocení dodavatele získáme z hodnocení jednotlivých konkrétních realizací (vždy na základě uzavřené smlouvy)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dodavatele s hodnocením vždy seznámíme a umožníme mu se k hodnocení vyjádřit 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 nyní vedeme interní diskusi, jaký dopad a význam pro budoucí spolupráci bude výsledek hodnocení jednotlivých dodavatelů mít, jak výsledky hodnocení uplatnit v praxi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celý návrh procesu chceme konzultovat s vybranými dodavateli a případně jej upravit, tak aby byl systém nastaven maximálně transparentně a funkčně (kulatý stůl s dodavateli)</a:t>
            </a:r>
          </a:p>
          <a:p>
            <a:pPr marL="0" lvl="1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</a:pPr>
            <a:endParaRPr lang="cs-CZ" sz="2200" dirty="0">
              <a:solidFill>
                <a:srgbClr val="004A6B"/>
              </a:solidFill>
              <a:latin typeface="Neo Sans Pro LP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466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F8DC666-741C-71AF-DD06-0A95642898D6}"/>
              </a:ext>
            </a:extLst>
          </p:cNvPr>
          <p:cNvSpPr txBox="1"/>
          <p:nvPr/>
        </p:nvSpPr>
        <p:spPr>
          <a:xfrm>
            <a:off x="484652" y="2635707"/>
            <a:ext cx="10033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>
                <a:solidFill>
                  <a:schemeClr val="bg1"/>
                </a:solidFill>
                <a:latin typeface="+mj-lt"/>
              </a:rPr>
              <a:t>Adopce projektového řízení na Letišti Praha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BFEDB50-C6EF-3EFA-C1DD-C462802F774D}"/>
              </a:ext>
            </a:extLst>
          </p:cNvPr>
          <p:cNvSpPr txBox="1"/>
          <p:nvPr/>
        </p:nvSpPr>
        <p:spPr>
          <a:xfrm>
            <a:off x="534045" y="5067869"/>
            <a:ext cx="416078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33">
                <a:solidFill>
                  <a:schemeClr val="bg1"/>
                </a:solidFill>
              </a:rPr>
              <a:t>Tomáš Sova</a:t>
            </a:r>
          </a:p>
          <a:p>
            <a:r>
              <a:rPr lang="cs-CZ" sz="2133">
                <a:solidFill>
                  <a:schemeClr val="bg1"/>
                </a:solidFill>
              </a:rPr>
              <a:t> Výkonný ředitel CNL a PMO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FF95F623-EF71-D0D1-0439-8198A8AB9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5892" y="6113379"/>
            <a:ext cx="1980208" cy="504981"/>
          </a:xfrm>
          <a:prstGeom prst="rect">
            <a:avLst/>
          </a:prstGeom>
        </p:spPr>
      </p:pic>
      <p:sp>
        <p:nvSpPr>
          <p:cNvPr id="44" name="TextovéPole 43">
            <a:extLst>
              <a:ext uri="{FF2B5EF4-FFF2-40B4-BE49-F238E27FC236}">
                <a16:creationId xmlns:a16="http://schemas.microsoft.com/office/drawing/2014/main" id="{0319E3C1-AD25-C972-3170-0B2449F470A8}"/>
              </a:ext>
            </a:extLst>
          </p:cNvPr>
          <p:cNvSpPr txBox="1"/>
          <p:nvPr/>
        </p:nvSpPr>
        <p:spPr>
          <a:xfrm>
            <a:off x="660400" y="657920"/>
            <a:ext cx="36830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33" b="1">
                <a:solidFill>
                  <a:srgbClr val="FFFFFF"/>
                </a:solidFill>
                <a:ea typeface="Source Sans Pro" panose="020B0503030403020204" pitchFamily="34" charset="0"/>
              </a:rPr>
              <a:t>Letiště Praha v číslech</a:t>
            </a:r>
            <a:endParaRPr lang="cs-CZ" sz="2933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BDC83ED-9794-AC54-BCC1-A5B159B08B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862"/>
          <a:stretch/>
        </p:blipFill>
        <p:spPr>
          <a:xfrm>
            <a:off x="0" y="0"/>
            <a:ext cx="12192000" cy="5906346"/>
          </a:xfrm>
          <a:prstGeom prst="rect">
            <a:avLst/>
          </a:prstGeom>
        </p:spPr>
      </p:pic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F40E582A-02B1-090F-6183-E276F8507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5958322"/>
            <a:ext cx="2598814" cy="815095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47DB1FF-22D6-28C2-C360-949A31F545CC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CE3162B-01EE-7E16-651C-90B68EAF8DF7}"/>
              </a:ext>
            </a:extLst>
          </p:cNvPr>
          <p:cNvSpPr txBox="1"/>
          <p:nvPr/>
        </p:nvSpPr>
        <p:spPr>
          <a:xfrm>
            <a:off x="653905" y="527653"/>
            <a:ext cx="442318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33" b="1" dirty="0">
                <a:solidFill>
                  <a:srgbClr val="FFFFFF"/>
                </a:solidFill>
                <a:ea typeface="Source Sans Pro" panose="020B0503030403020204" pitchFamily="34" charset="0"/>
              </a:rPr>
              <a:t>Co nás čeká v roce 2025</a:t>
            </a:r>
          </a:p>
        </p:txBody>
      </p:sp>
    </p:spTree>
    <p:extLst>
      <p:ext uri="{BB962C8B-B14F-4D97-AF65-F5344CB8AC3E}">
        <p14:creationId xmlns:p14="http://schemas.microsoft.com/office/powerpoint/2010/main" val="3121350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/>
          <p:cNvSpPr/>
          <p:nvPr/>
        </p:nvSpPr>
        <p:spPr>
          <a:xfrm>
            <a:off x="11123299" y="6262611"/>
            <a:ext cx="89726" cy="157644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0" name="Picture 1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0308" y="6288106"/>
            <a:ext cx="121994" cy="140616"/>
          </a:xfrm>
          <a:prstGeom prst="rect">
            <a:avLst/>
          </a:prstGeom>
          <a:noFill/>
        </p:spPr>
      </p:pic>
      <p:sp>
        <p:nvSpPr>
          <p:cNvPr id="141" name="Freeform 141"/>
          <p:cNvSpPr/>
          <p:nvPr/>
        </p:nvSpPr>
        <p:spPr>
          <a:xfrm>
            <a:off x="11367479" y="6272480"/>
            <a:ext cx="77127" cy="147777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2" name="Picture 14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0480" y="6248280"/>
            <a:ext cx="52651" cy="178559"/>
          </a:xfrm>
          <a:prstGeom prst="rect">
            <a:avLst/>
          </a:prstGeom>
          <a:noFill/>
        </p:spPr>
      </p:pic>
      <p:sp>
        <p:nvSpPr>
          <p:cNvPr id="143" name="Freeform 143"/>
          <p:cNvSpPr/>
          <p:nvPr/>
        </p:nvSpPr>
        <p:spPr>
          <a:xfrm>
            <a:off x="11566970" y="6296573"/>
            <a:ext cx="88045" cy="123683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4" name="Freeform 144"/>
          <p:cNvSpPr/>
          <p:nvPr/>
        </p:nvSpPr>
        <p:spPr>
          <a:xfrm>
            <a:off x="11569081" y="6255067"/>
            <a:ext cx="83823" cy="31228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5" name="Freeform 145"/>
          <p:cNvSpPr/>
          <p:nvPr/>
        </p:nvSpPr>
        <p:spPr>
          <a:xfrm>
            <a:off x="11685327" y="6272480"/>
            <a:ext cx="77123" cy="147777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6" name="Freeform 146"/>
          <p:cNvSpPr/>
          <p:nvPr/>
        </p:nvSpPr>
        <p:spPr>
          <a:xfrm>
            <a:off x="11807431" y="6255067"/>
            <a:ext cx="83835" cy="31228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6749" y="6288106"/>
            <a:ext cx="121989" cy="140616"/>
          </a:xfrm>
          <a:prstGeom prst="rect">
            <a:avLst/>
          </a:prstGeom>
          <a:noFill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4831" y="6433567"/>
            <a:ext cx="132091" cy="174574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11274813" y="6477889"/>
            <a:ext cx="65987" cy="121786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0" name="Picture 15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10" y="6469422"/>
            <a:ext cx="114010" cy="140598"/>
          </a:xfrm>
          <a:prstGeom prst="rect">
            <a:avLst/>
          </a:prstGeom>
          <a:noFill/>
        </p:spPr>
      </p:pic>
      <p:sp>
        <p:nvSpPr>
          <p:cNvPr id="151" name="Freeform 151"/>
          <p:cNvSpPr/>
          <p:nvPr/>
        </p:nvSpPr>
        <p:spPr>
          <a:xfrm>
            <a:off x="11521672" y="6438886"/>
            <a:ext cx="103396" cy="160789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2" name="Picture 15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4407" y="6469422"/>
            <a:ext cx="114021" cy="140598"/>
          </a:xfrm>
          <a:prstGeom prst="rect">
            <a:avLst/>
          </a:prstGeom>
          <a:noFill/>
        </p:spPr>
      </p:pic>
      <p:sp>
        <p:nvSpPr>
          <p:cNvPr id="153" name="Freeform 153"/>
          <p:cNvSpPr/>
          <p:nvPr/>
        </p:nvSpPr>
        <p:spPr>
          <a:xfrm>
            <a:off x="10718667" y="6279171"/>
            <a:ext cx="79559" cy="45819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4" name="Freeform 154"/>
          <p:cNvSpPr/>
          <p:nvPr/>
        </p:nvSpPr>
        <p:spPr>
          <a:xfrm>
            <a:off x="10475818" y="6460269"/>
            <a:ext cx="177315" cy="143129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5" name="Freeform 155"/>
          <p:cNvSpPr/>
          <p:nvPr/>
        </p:nvSpPr>
        <p:spPr>
          <a:xfrm>
            <a:off x="10650145" y="6452230"/>
            <a:ext cx="158344" cy="151629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6" name="Freeform 156"/>
          <p:cNvSpPr/>
          <p:nvPr/>
        </p:nvSpPr>
        <p:spPr>
          <a:xfrm>
            <a:off x="10911828" y="6257390"/>
            <a:ext cx="72813" cy="45909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7" name="Freeform 157"/>
          <p:cNvSpPr/>
          <p:nvPr/>
        </p:nvSpPr>
        <p:spPr>
          <a:xfrm>
            <a:off x="10637894" y="6268627"/>
            <a:ext cx="346747" cy="335865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6519F1-28CA-8203-3CFD-105445A60058}"/>
              </a:ext>
            </a:extLst>
          </p:cNvPr>
          <p:cNvSpPr txBox="1"/>
          <p:nvPr/>
        </p:nvSpPr>
        <p:spPr>
          <a:xfrm>
            <a:off x="5364309" y="2184077"/>
            <a:ext cx="6096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sz="1867">
              <a:solidFill>
                <a:srgbClr val="203755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336799-946F-5D80-2CC1-B9DAEAD0E119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 dirty="0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 dirty="0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 dirty="0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 dirty="0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 dirty="0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 dirty="0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 dirty="0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dirty="0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 dirty="0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6CEBE1-24BC-6C39-2C3C-45E26BA0C783}"/>
              </a:ext>
            </a:extLst>
          </p:cNvPr>
          <p:cNvSpPr txBox="1"/>
          <p:nvPr/>
        </p:nvSpPr>
        <p:spPr>
          <a:xfrm>
            <a:off x="672954" y="513887"/>
            <a:ext cx="600216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33" b="1" dirty="0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</a:rPr>
              <a:t>Přehled zakázek pro rok 2025</a:t>
            </a:r>
            <a:endParaRPr lang="cs-CZ" sz="2933" dirty="0">
              <a:latin typeface="Neo Sans Pro LP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9F85B1A-75B0-D632-249C-BA6F4DF72358}"/>
              </a:ext>
            </a:extLst>
          </p:cNvPr>
          <p:cNvSpPr txBox="1"/>
          <p:nvPr/>
        </p:nvSpPr>
        <p:spPr>
          <a:xfrm>
            <a:off x="672954" y="1594274"/>
            <a:ext cx="11353101" cy="438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400" dirty="0">
                <a:solidFill>
                  <a:srgbClr val="004A6B"/>
                </a:solidFill>
                <a:cs typeface="Times New Roman" panose="02020603050405020304" pitchFamily="18" charset="0"/>
              </a:rPr>
              <a:t>Jedná se o indikativní přehled akcí plánovaných do r. 2025.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400" dirty="0">
                <a:solidFill>
                  <a:srgbClr val="004A6B"/>
                </a:solidFill>
                <a:cs typeface="Times New Roman" panose="02020603050405020304" pitchFamily="18" charset="0"/>
              </a:rPr>
              <a:t>Může dojít ke změně názvu akce, sloučení s jinou akcí popř. rozdělení.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400" dirty="0">
                <a:solidFill>
                  <a:srgbClr val="004A6B"/>
                </a:solidFill>
                <a:cs typeface="Times New Roman" panose="02020603050405020304" pitchFamily="18" charset="0"/>
              </a:rPr>
              <a:t>U vybraných akcí budou probíhat PTK, písemnou formou i formou společné prezentace. </a:t>
            </a:r>
          </a:p>
          <a:p>
            <a:pPr algn="just"/>
            <a:endParaRPr lang="cs-CZ" sz="2400" dirty="0"/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rgbClr val="004A6B"/>
                </a:solidFill>
                <a:cs typeface="Times New Roman" panose="02020603050405020304" pitchFamily="18" charset="0"/>
              </a:rPr>
              <a:t>VŘ na zpracování PD v různých stupních</a:t>
            </a:r>
            <a:r>
              <a:rPr lang="cs-CZ" sz="2200" dirty="0">
                <a:solidFill>
                  <a:srgbClr val="004A6B"/>
                </a:solidFill>
                <a:cs typeface="Times New Roman" panose="02020603050405020304" pitchFamily="18" charset="0"/>
              </a:rPr>
              <a:t> 	</a:t>
            </a:r>
            <a:r>
              <a:rPr lang="cs-CZ" sz="2200" b="1" dirty="0">
                <a:solidFill>
                  <a:srgbClr val="FF0000"/>
                </a:solidFill>
                <a:cs typeface="Times New Roman" panose="02020603050405020304" pitchFamily="18" charset="0"/>
              </a:rPr>
              <a:t>23 akcí </a:t>
            </a:r>
            <a:r>
              <a:rPr lang="cs-CZ" sz="2200" dirty="0">
                <a:solidFill>
                  <a:srgbClr val="004A6B"/>
                </a:solidFill>
                <a:cs typeface="Times New Roman" panose="02020603050405020304" pitchFamily="18" charset="0"/>
              </a:rPr>
              <a:t>(z toho 1 rámcová smlouva)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rgbClr val="004A6B"/>
                </a:solidFill>
                <a:cs typeface="Times New Roman" panose="02020603050405020304" pitchFamily="18" charset="0"/>
              </a:rPr>
              <a:t>VŘ na realizaci - stavba, dodávka a montáž  </a:t>
            </a:r>
            <a:r>
              <a:rPr lang="cs-CZ" sz="2200" b="1" dirty="0">
                <a:solidFill>
                  <a:srgbClr val="FF0000"/>
                </a:solidFill>
                <a:cs typeface="Times New Roman" panose="02020603050405020304" pitchFamily="18" charset="0"/>
              </a:rPr>
              <a:t>75 akcí </a:t>
            </a:r>
            <a:r>
              <a:rPr lang="cs-CZ" sz="2200" dirty="0">
                <a:solidFill>
                  <a:srgbClr val="004A6B"/>
                </a:solidFill>
                <a:cs typeface="Times New Roman" panose="02020603050405020304" pitchFamily="18" charset="0"/>
              </a:rPr>
              <a:t>(z toho 2 DNS a 1 rámcová smlouva) 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rgbClr val="004A6B"/>
                </a:solidFill>
                <a:cs typeface="Times New Roman" panose="02020603050405020304" pitchFamily="18" charset="0"/>
              </a:rPr>
              <a:t>VŘ </a:t>
            </a:r>
            <a:r>
              <a:rPr lang="en-US" sz="2200" b="1" dirty="0" err="1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na</a:t>
            </a:r>
            <a:r>
              <a:rPr lang="en-US" sz="2200" b="1" dirty="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reali</a:t>
            </a:r>
            <a:r>
              <a:rPr lang="cs-CZ" sz="2200" b="1" dirty="0">
                <a:solidFill>
                  <a:srgbClr val="004A6B"/>
                </a:solidFill>
                <a:cs typeface="Times New Roman" panose="02020603050405020304" pitchFamily="18" charset="0"/>
              </a:rPr>
              <a:t>z</a:t>
            </a:r>
            <a:r>
              <a:rPr lang="en-US" sz="2200" b="1" dirty="0" err="1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aci</a:t>
            </a:r>
            <a:r>
              <a:rPr lang="en-US" sz="2200" b="1" dirty="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 </a:t>
            </a:r>
            <a:r>
              <a:rPr lang="cs-CZ" sz="2200" b="1" dirty="0">
                <a:solidFill>
                  <a:srgbClr val="004A6B"/>
                </a:solidFill>
                <a:cs typeface="Times New Roman" panose="02020603050405020304" pitchFamily="18" charset="0"/>
              </a:rPr>
              <a:t>metodou </a:t>
            </a:r>
            <a:r>
              <a:rPr lang="en-US" sz="2200" b="1" dirty="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D</a:t>
            </a:r>
            <a:r>
              <a:rPr lang="cs-CZ" sz="2200" b="1" dirty="0" err="1">
                <a:solidFill>
                  <a:srgbClr val="004A6B"/>
                </a:solidFill>
                <a:cs typeface="Times New Roman" panose="02020603050405020304" pitchFamily="18" charset="0"/>
              </a:rPr>
              <a:t>esign</a:t>
            </a:r>
            <a:r>
              <a:rPr lang="cs-CZ" sz="2200" b="1" dirty="0">
                <a:solidFill>
                  <a:srgbClr val="004A6B"/>
                </a:solidFill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&amp; Build</a:t>
            </a:r>
            <a:r>
              <a:rPr lang="en-US" sz="2200" dirty="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 </a:t>
            </a:r>
            <a:r>
              <a:rPr lang="cs-CZ" sz="2200" dirty="0">
                <a:solidFill>
                  <a:srgbClr val="004A6B"/>
                </a:solidFill>
                <a:cs typeface="Times New Roman" panose="02020603050405020304" pitchFamily="18" charset="0"/>
              </a:rPr>
              <a:t>	</a:t>
            </a:r>
            <a:r>
              <a:rPr lang="cs-CZ" sz="2200">
                <a:solidFill>
                  <a:srgbClr val="004A6B"/>
                </a:solidFill>
                <a:cs typeface="Times New Roman" panose="02020603050405020304" pitchFamily="18" charset="0"/>
              </a:rPr>
              <a:t> </a:t>
            </a:r>
            <a:r>
              <a:rPr lang="cs-CZ" sz="2200" b="1">
                <a:solidFill>
                  <a:srgbClr val="FF0000"/>
                </a:solidFill>
                <a:cs typeface="Times New Roman" panose="02020603050405020304" pitchFamily="18" charset="0"/>
              </a:rPr>
              <a:t>4 </a:t>
            </a:r>
            <a:r>
              <a:rPr lang="cs-CZ" sz="2200" b="1" dirty="0">
                <a:solidFill>
                  <a:srgbClr val="FF0000"/>
                </a:solidFill>
                <a:cs typeface="Times New Roman" panose="02020603050405020304" pitchFamily="18" charset="0"/>
              </a:rPr>
              <a:t>akce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20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/>
          <p:cNvSpPr/>
          <p:nvPr/>
        </p:nvSpPr>
        <p:spPr>
          <a:xfrm>
            <a:off x="11123299" y="6262611"/>
            <a:ext cx="89726" cy="157644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0" name="Picture 1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0308" y="6288106"/>
            <a:ext cx="121994" cy="140616"/>
          </a:xfrm>
          <a:prstGeom prst="rect">
            <a:avLst/>
          </a:prstGeom>
          <a:noFill/>
        </p:spPr>
      </p:pic>
      <p:sp>
        <p:nvSpPr>
          <p:cNvPr id="141" name="Freeform 141"/>
          <p:cNvSpPr/>
          <p:nvPr/>
        </p:nvSpPr>
        <p:spPr>
          <a:xfrm>
            <a:off x="11367479" y="6272480"/>
            <a:ext cx="77127" cy="147777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2" name="Picture 14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0480" y="6248280"/>
            <a:ext cx="52651" cy="178559"/>
          </a:xfrm>
          <a:prstGeom prst="rect">
            <a:avLst/>
          </a:prstGeom>
          <a:noFill/>
        </p:spPr>
      </p:pic>
      <p:sp>
        <p:nvSpPr>
          <p:cNvPr id="143" name="Freeform 143"/>
          <p:cNvSpPr/>
          <p:nvPr/>
        </p:nvSpPr>
        <p:spPr>
          <a:xfrm>
            <a:off x="11566970" y="6296573"/>
            <a:ext cx="88045" cy="123683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4" name="Freeform 144"/>
          <p:cNvSpPr/>
          <p:nvPr/>
        </p:nvSpPr>
        <p:spPr>
          <a:xfrm>
            <a:off x="11569081" y="6255067"/>
            <a:ext cx="83823" cy="31228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5" name="Freeform 145"/>
          <p:cNvSpPr/>
          <p:nvPr/>
        </p:nvSpPr>
        <p:spPr>
          <a:xfrm>
            <a:off x="11685327" y="6272480"/>
            <a:ext cx="77123" cy="147777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6" name="Freeform 146"/>
          <p:cNvSpPr/>
          <p:nvPr/>
        </p:nvSpPr>
        <p:spPr>
          <a:xfrm>
            <a:off x="11807431" y="6255067"/>
            <a:ext cx="83835" cy="31228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6749" y="6288106"/>
            <a:ext cx="121989" cy="140616"/>
          </a:xfrm>
          <a:prstGeom prst="rect">
            <a:avLst/>
          </a:prstGeom>
          <a:noFill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4831" y="6433567"/>
            <a:ext cx="132091" cy="174574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11274813" y="6477889"/>
            <a:ext cx="65987" cy="121786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0" name="Picture 15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10" y="6469422"/>
            <a:ext cx="114010" cy="140598"/>
          </a:xfrm>
          <a:prstGeom prst="rect">
            <a:avLst/>
          </a:prstGeom>
          <a:noFill/>
        </p:spPr>
      </p:pic>
      <p:sp>
        <p:nvSpPr>
          <p:cNvPr id="151" name="Freeform 151"/>
          <p:cNvSpPr/>
          <p:nvPr/>
        </p:nvSpPr>
        <p:spPr>
          <a:xfrm>
            <a:off x="11521672" y="6438886"/>
            <a:ext cx="103396" cy="160789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2" name="Picture 15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4407" y="6469422"/>
            <a:ext cx="114021" cy="140598"/>
          </a:xfrm>
          <a:prstGeom prst="rect">
            <a:avLst/>
          </a:prstGeom>
          <a:noFill/>
        </p:spPr>
      </p:pic>
      <p:sp>
        <p:nvSpPr>
          <p:cNvPr id="153" name="Freeform 153"/>
          <p:cNvSpPr/>
          <p:nvPr/>
        </p:nvSpPr>
        <p:spPr>
          <a:xfrm>
            <a:off x="10718667" y="6279171"/>
            <a:ext cx="79559" cy="45819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4" name="Freeform 154"/>
          <p:cNvSpPr/>
          <p:nvPr/>
        </p:nvSpPr>
        <p:spPr>
          <a:xfrm>
            <a:off x="10475818" y="6460269"/>
            <a:ext cx="177315" cy="143129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5" name="Freeform 155"/>
          <p:cNvSpPr/>
          <p:nvPr/>
        </p:nvSpPr>
        <p:spPr>
          <a:xfrm>
            <a:off x="10650145" y="6452230"/>
            <a:ext cx="158344" cy="151629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6" name="Freeform 156"/>
          <p:cNvSpPr/>
          <p:nvPr/>
        </p:nvSpPr>
        <p:spPr>
          <a:xfrm>
            <a:off x="10911828" y="6257390"/>
            <a:ext cx="72813" cy="45909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7" name="Freeform 157"/>
          <p:cNvSpPr/>
          <p:nvPr/>
        </p:nvSpPr>
        <p:spPr>
          <a:xfrm>
            <a:off x="10637894" y="6268627"/>
            <a:ext cx="346747" cy="335865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6519F1-28CA-8203-3CFD-105445A60058}"/>
              </a:ext>
            </a:extLst>
          </p:cNvPr>
          <p:cNvSpPr txBox="1"/>
          <p:nvPr/>
        </p:nvSpPr>
        <p:spPr>
          <a:xfrm>
            <a:off x="5364309" y="2184077"/>
            <a:ext cx="6096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sz="1867">
              <a:solidFill>
                <a:srgbClr val="203755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336799-946F-5D80-2CC1-B9DAEAD0E119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 dirty="0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 dirty="0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 dirty="0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 dirty="0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 dirty="0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 dirty="0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 dirty="0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dirty="0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 dirty="0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6CEBE1-24BC-6C39-2C3C-45E26BA0C783}"/>
              </a:ext>
            </a:extLst>
          </p:cNvPr>
          <p:cNvSpPr txBox="1"/>
          <p:nvPr/>
        </p:nvSpPr>
        <p:spPr>
          <a:xfrm>
            <a:off x="672954" y="513887"/>
            <a:ext cx="600216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33" b="1" dirty="0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</a:rPr>
              <a:t>Provozní výluka RWY 06/24</a:t>
            </a:r>
            <a:endParaRPr lang="cs-CZ" sz="2933" dirty="0">
              <a:latin typeface="Neo Sans Pro LP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9F85B1A-75B0-D632-249C-BA6F4DF72358}"/>
              </a:ext>
            </a:extLst>
          </p:cNvPr>
          <p:cNvSpPr txBox="1"/>
          <p:nvPr/>
        </p:nvSpPr>
        <p:spPr>
          <a:xfrm>
            <a:off x="747394" y="1482129"/>
            <a:ext cx="1048631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Uzávěra v 2025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4A6B"/>
                </a:solidFill>
                <a:cs typeface="Times New Roman" panose="02020603050405020304" pitchFamily="18" charset="0"/>
              </a:rPr>
              <a:t>Realizace Rapid Exit TWY J a rekonstrukce TWY C– VŘ probíhá 		1.4.2025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4A6B"/>
                </a:solidFill>
                <a:cs typeface="Times New Roman" panose="02020603050405020304" pitchFamily="18" charset="0"/>
              </a:rPr>
              <a:t>Posílení stoky S_L VŘ probíhá 					1.4.2025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4A6B"/>
                </a:solidFill>
                <a:cs typeface="Times New Roman" panose="02020603050405020304" pitchFamily="18" charset="0"/>
              </a:rPr>
              <a:t>Oprava kabelového kanálu K10 (zveřejnění 11/24)			1.4.2025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4A6B"/>
                </a:solidFill>
                <a:cs typeface="Times New Roman" panose="02020603050405020304" pitchFamily="18" charset="0"/>
              </a:rPr>
              <a:t>Napojení TS 22 na AMS 	   (zveřejnění 11/24)			1.4.2025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1600" dirty="0" err="1">
                <a:solidFill>
                  <a:srgbClr val="004A6B"/>
                </a:solidFill>
                <a:cs typeface="Times New Roman" panose="02020603050405020304" pitchFamily="18" charset="0"/>
              </a:rPr>
              <a:t>Spotter´s</a:t>
            </a:r>
            <a:r>
              <a:rPr lang="cs-CZ" sz="1600" dirty="0">
                <a:solidFill>
                  <a:srgbClr val="004A6B"/>
                </a:solidFill>
                <a:cs typeface="Times New Roman" panose="02020603050405020304" pitchFamily="18" charset="0"/>
              </a:rPr>
              <a:t> point		   (zveřejnění 1/25)			1.12.2025 - 30.5.2026</a:t>
            </a:r>
          </a:p>
          <a:p>
            <a:pPr marL="269875"/>
            <a:r>
              <a:rPr lang="cs-CZ" sz="1600" dirty="0">
                <a:solidFill>
                  <a:srgbClr val="004A6B"/>
                </a:solidFill>
                <a:cs typeface="Times New Roman" panose="02020603050405020304" pitchFamily="18" charset="0"/>
              </a:rPr>
              <a:t>V případě, že se nepodaří dokončit VŘ, bude nutné akce přesunout. 		</a:t>
            </a:r>
            <a:r>
              <a:rPr lang="cs-CZ" sz="1600" dirty="0"/>
              <a:t>	</a:t>
            </a:r>
          </a:p>
          <a:p>
            <a:endParaRPr lang="cs-CZ" dirty="0"/>
          </a:p>
          <a:p>
            <a:r>
              <a:rPr lang="cs-CZ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Uzávěra v 2026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4A6B"/>
                </a:solidFill>
                <a:cs typeface="Times New Roman" panose="02020603050405020304" pitchFamily="18" charset="0"/>
              </a:rPr>
              <a:t>Výstavba </a:t>
            </a:r>
            <a:r>
              <a:rPr lang="cs-CZ" sz="1600" dirty="0" err="1">
                <a:solidFill>
                  <a:srgbClr val="004A6B"/>
                </a:solidFill>
                <a:cs typeface="Times New Roman" panose="02020603050405020304" pitchFamily="18" charset="0"/>
              </a:rPr>
              <a:t>kabelovodu</a:t>
            </a:r>
            <a:r>
              <a:rPr lang="cs-CZ" sz="1600" dirty="0">
                <a:solidFill>
                  <a:srgbClr val="004A6B"/>
                </a:solidFill>
                <a:cs typeface="Times New Roman" panose="02020603050405020304" pitchFamily="18" charset="0"/>
              </a:rPr>
              <a:t> podél  RWY 06/24*				1.4.2026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4A6B"/>
                </a:solidFill>
                <a:cs typeface="Times New Roman" panose="02020603050405020304" pitchFamily="18" charset="0"/>
              </a:rPr>
              <a:t>Oprava a rozšíření TWY D na výjezdu RWY 06/24 			1.4.2026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4A6B"/>
                </a:solidFill>
                <a:cs typeface="Times New Roman" panose="02020603050405020304" pitchFamily="18" charset="0"/>
              </a:rPr>
              <a:t>Doplnění přibližovacího systému RWY 06/24			1.4.2026</a:t>
            </a:r>
          </a:p>
          <a:p>
            <a:r>
              <a:rPr lang="cs-CZ" sz="1200" dirty="0">
                <a:solidFill>
                  <a:srgbClr val="004A6B"/>
                </a:solidFill>
                <a:cs typeface="Times New Roman" panose="02020603050405020304" pitchFamily="18" charset="0"/>
              </a:rPr>
              <a:t>*Přesun z r. 2025 (zakázka byla 15.11.2024 zrušena) </a:t>
            </a:r>
          </a:p>
          <a:p>
            <a:pPr algn="just"/>
            <a:endParaRPr lang="cs-CZ" sz="1600" dirty="0">
              <a:solidFill>
                <a:srgbClr val="004A6B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cs-CZ" sz="1600" dirty="0">
                <a:solidFill>
                  <a:srgbClr val="004A6B"/>
                </a:solidFill>
                <a:cs typeface="Times New Roman" panose="02020603050405020304" pitchFamily="18" charset="0"/>
              </a:rPr>
              <a:t>Důvodem pro zrušení zadávacího řízení byla omezená projekční kapacita na straně některých externích dodavatelů zadavatele, která vedla k tomu, že dokumentace pro povolení a provedení dotčené stavby nebude dokončena tak, aby mohla být realizace stavby provedena v předpokládaném termínu, tj. v době provozní výluky RWY 06/24 plánované na rok 2025.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5338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/>
          <p:cNvSpPr/>
          <p:nvPr/>
        </p:nvSpPr>
        <p:spPr>
          <a:xfrm>
            <a:off x="11123299" y="6262611"/>
            <a:ext cx="89726" cy="157644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0" name="Picture 1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0308" y="6288106"/>
            <a:ext cx="121994" cy="140616"/>
          </a:xfrm>
          <a:prstGeom prst="rect">
            <a:avLst/>
          </a:prstGeom>
          <a:noFill/>
        </p:spPr>
      </p:pic>
      <p:sp>
        <p:nvSpPr>
          <p:cNvPr id="141" name="Freeform 141"/>
          <p:cNvSpPr/>
          <p:nvPr/>
        </p:nvSpPr>
        <p:spPr>
          <a:xfrm>
            <a:off x="11367479" y="6272480"/>
            <a:ext cx="77127" cy="147777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2" name="Picture 14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0480" y="6248280"/>
            <a:ext cx="52651" cy="178559"/>
          </a:xfrm>
          <a:prstGeom prst="rect">
            <a:avLst/>
          </a:prstGeom>
          <a:noFill/>
        </p:spPr>
      </p:pic>
      <p:sp>
        <p:nvSpPr>
          <p:cNvPr id="143" name="Freeform 143"/>
          <p:cNvSpPr/>
          <p:nvPr/>
        </p:nvSpPr>
        <p:spPr>
          <a:xfrm>
            <a:off x="11566970" y="6296573"/>
            <a:ext cx="88045" cy="123683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4" name="Freeform 144"/>
          <p:cNvSpPr/>
          <p:nvPr/>
        </p:nvSpPr>
        <p:spPr>
          <a:xfrm>
            <a:off x="11569081" y="6255067"/>
            <a:ext cx="83823" cy="31228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5" name="Freeform 145"/>
          <p:cNvSpPr/>
          <p:nvPr/>
        </p:nvSpPr>
        <p:spPr>
          <a:xfrm>
            <a:off x="11685327" y="6272480"/>
            <a:ext cx="77123" cy="147777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6" name="Freeform 146"/>
          <p:cNvSpPr/>
          <p:nvPr/>
        </p:nvSpPr>
        <p:spPr>
          <a:xfrm>
            <a:off x="11807431" y="6255067"/>
            <a:ext cx="83835" cy="31228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6749" y="6288106"/>
            <a:ext cx="121989" cy="140616"/>
          </a:xfrm>
          <a:prstGeom prst="rect">
            <a:avLst/>
          </a:prstGeom>
          <a:noFill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4831" y="6433567"/>
            <a:ext cx="132091" cy="174574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11274813" y="6477889"/>
            <a:ext cx="65987" cy="121786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0" name="Picture 15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10" y="6469422"/>
            <a:ext cx="114010" cy="140598"/>
          </a:xfrm>
          <a:prstGeom prst="rect">
            <a:avLst/>
          </a:prstGeom>
          <a:noFill/>
        </p:spPr>
      </p:pic>
      <p:sp>
        <p:nvSpPr>
          <p:cNvPr id="151" name="Freeform 151"/>
          <p:cNvSpPr/>
          <p:nvPr/>
        </p:nvSpPr>
        <p:spPr>
          <a:xfrm>
            <a:off x="11521672" y="6438886"/>
            <a:ext cx="103396" cy="160789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2" name="Picture 15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4407" y="6469422"/>
            <a:ext cx="114021" cy="140598"/>
          </a:xfrm>
          <a:prstGeom prst="rect">
            <a:avLst/>
          </a:prstGeom>
          <a:noFill/>
        </p:spPr>
      </p:pic>
      <p:sp>
        <p:nvSpPr>
          <p:cNvPr id="153" name="Freeform 153"/>
          <p:cNvSpPr/>
          <p:nvPr/>
        </p:nvSpPr>
        <p:spPr>
          <a:xfrm>
            <a:off x="10718667" y="6279171"/>
            <a:ext cx="79559" cy="45819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4" name="Freeform 154"/>
          <p:cNvSpPr/>
          <p:nvPr/>
        </p:nvSpPr>
        <p:spPr>
          <a:xfrm>
            <a:off x="10475818" y="6460269"/>
            <a:ext cx="177315" cy="143129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5" name="Freeform 155"/>
          <p:cNvSpPr/>
          <p:nvPr/>
        </p:nvSpPr>
        <p:spPr>
          <a:xfrm>
            <a:off x="10650145" y="6452230"/>
            <a:ext cx="158344" cy="151629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6" name="Freeform 156"/>
          <p:cNvSpPr/>
          <p:nvPr/>
        </p:nvSpPr>
        <p:spPr>
          <a:xfrm>
            <a:off x="10911828" y="6257390"/>
            <a:ext cx="72813" cy="45909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7" name="Freeform 157"/>
          <p:cNvSpPr/>
          <p:nvPr/>
        </p:nvSpPr>
        <p:spPr>
          <a:xfrm>
            <a:off x="10637894" y="6268627"/>
            <a:ext cx="346747" cy="335865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6519F1-28CA-8203-3CFD-105445A60058}"/>
              </a:ext>
            </a:extLst>
          </p:cNvPr>
          <p:cNvSpPr txBox="1"/>
          <p:nvPr/>
        </p:nvSpPr>
        <p:spPr>
          <a:xfrm>
            <a:off x="6344676" y="1599813"/>
            <a:ext cx="6117891" cy="3735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004A6B"/>
                </a:solidFill>
                <a:cs typeface="Times New Roman" panose="02020603050405020304" pitchFamily="18" charset="0"/>
              </a:rPr>
              <a:t>Emobilita</a:t>
            </a: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 AIRSIDE (plocha u T3)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Závory včetně parkovacího systému JIH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Rekonstrukce manipul. plochy hangár E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Oprava komunikace kolem prstu C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Rekonstrukce manipul. plochy hangár F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Produktovod mezi </a:t>
            </a:r>
            <a:r>
              <a:rPr lang="cs-CZ" dirty="0" err="1">
                <a:solidFill>
                  <a:srgbClr val="004A6B"/>
                </a:solidFill>
                <a:cs typeface="Times New Roman" panose="02020603050405020304" pitchFamily="18" charset="0"/>
              </a:rPr>
              <a:t>stáčištěm</a:t>
            </a: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 Kněževes a CS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SVP Rekonstrukce kotelny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HA Rekonstrukce kotelny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BD1 Rekonstrukce kotelny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PVS Rekonstrukce kotelny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336799-946F-5D80-2CC1-B9DAEAD0E119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6CEBE1-24BC-6C39-2C3C-45E26BA0C783}"/>
              </a:ext>
            </a:extLst>
          </p:cNvPr>
          <p:cNvSpPr txBox="1"/>
          <p:nvPr/>
        </p:nvSpPr>
        <p:spPr>
          <a:xfrm>
            <a:off x="672954" y="513887"/>
            <a:ext cx="8964822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933" b="1" dirty="0">
                <a:solidFill>
                  <a:srgbClr val="FFFFFF"/>
                </a:solidFill>
                <a:ea typeface="Source Sans Pro" panose="020B0503030403020204" pitchFamily="34" charset="0"/>
              </a:rPr>
              <a:t>Projektová dokumentace 3 - 10 mil Kč bez DPH</a:t>
            </a:r>
            <a:endParaRPr lang="cs-CZ" sz="2933" b="1" dirty="0">
              <a:solidFill>
                <a:srgbClr val="FFFFFF"/>
              </a:solidFill>
              <a:ea typeface="Source Sans Pro" panose="020B0503030403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24F5C94-75C1-4DC0-CB04-87671A5C6BC9}"/>
              </a:ext>
            </a:extLst>
          </p:cNvPr>
          <p:cNvSpPr txBox="1"/>
          <p:nvPr/>
        </p:nvSpPr>
        <p:spPr>
          <a:xfrm>
            <a:off x="672954" y="1599813"/>
            <a:ext cx="4680418" cy="328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Modernizace perimetru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Rekonstrukce TWY Q + nová stání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Oprava Produktovodu LPH 2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Rekonstrukce </a:t>
            </a:r>
            <a:r>
              <a:rPr lang="cs-CZ" dirty="0" err="1">
                <a:solidFill>
                  <a:srgbClr val="004A6B"/>
                </a:solidFill>
                <a:cs typeface="Times New Roman" panose="02020603050405020304" pitchFamily="18" charset="0"/>
              </a:rPr>
              <a:t>elektroin</a:t>
            </a: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. </a:t>
            </a:r>
            <a:r>
              <a:rPr lang="cs-CZ" dirty="0" err="1">
                <a:solidFill>
                  <a:srgbClr val="004A6B"/>
                </a:solidFill>
                <a:cs typeface="Times New Roman" panose="02020603050405020304" pitchFamily="18" charset="0"/>
              </a:rPr>
              <a:t>Zdrav.střediska</a:t>
            </a:r>
            <a:endParaRPr lang="cs-CZ" dirty="0">
              <a:solidFill>
                <a:srgbClr val="004A6B"/>
              </a:solidFill>
              <a:cs typeface="Times New Roman" panose="02020603050405020304" pitchFamily="18" charset="0"/>
            </a:endParaRP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Nový </a:t>
            </a:r>
            <a:r>
              <a:rPr lang="cs-CZ" dirty="0" err="1">
                <a:solidFill>
                  <a:srgbClr val="004A6B"/>
                </a:solidFill>
                <a:cs typeface="Times New Roman" panose="02020603050405020304" pitchFamily="18" charset="0"/>
              </a:rPr>
              <a:t>kabelovod</a:t>
            </a: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 LPH1-TS12+ </a:t>
            </a:r>
            <a:r>
              <a:rPr lang="cs-CZ" dirty="0" err="1">
                <a:solidFill>
                  <a:srgbClr val="004A6B"/>
                </a:solidFill>
                <a:cs typeface="Times New Roman" panose="02020603050405020304" pitchFamily="18" charset="0"/>
              </a:rPr>
              <a:t>Emobilita</a:t>
            </a: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 AIRSIDE (C5)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Rekonfigurace ZKP na TS 12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Hala pro speciální techniku UPL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endParaRPr lang="cs-CZ" dirty="0">
              <a:solidFill>
                <a:srgbClr val="004A6B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8D970E5-F344-2F42-3ADA-F787559D251B}"/>
              </a:ext>
            </a:extLst>
          </p:cNvPr>
          <p:cNvSpPr txBox="1"/>
          <p:nvPr/>
        </p:nvSpPr>
        <p:spPr>
          <a:xfrm>
            <a:off x="810114" y="5764063"/>
            <a:ext cx="77578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4A6B"/>
                </a:solidFill>
                <a:cs typeface="Times New Roman" panose="02020603050405020304" pitchFamily="18" charset="0"/>
              </a:rPr>
              <a:t>+ více jak 50 akcí do 3 mil Kč bez DPH ve zjednodušeném režimu</a:t>
            </a:r>
          </a:p>
        </p:txBody>
      </p:sp>
    </p:spTree>
    <p:extLst>
      <p:ext uri="{BB962C8B-B14F-4D97-AF65-F5344CB8AC3E}">
        <p14:creationId xmlns:p14="http://schemas.microsoft.com/office/powerpoint/2010/main" val="348175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/>
          <p:cNvSpPr/>
          <p:nvPr/>
        </p:nvSpPr>
        <p:spPr>
          <a:xfrm>
            <a:off x="11123299" y="6262611"/>
            <a:ext cx="89726" cy="157644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0" name="Picture 1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0308" y="6288106"/>
            <a:ext cx="121994" cy="140616"/>
          </a:xfrm>
          <a:prstGeom prst="rect">
            <a:avLst/>
          </a:prstGeom>
          <a:noFill/>
        </p:spPr>
      </p:pic>
      <p:sp>
        <p:nvSpPr>
          <p:cNvPr id="141" name="Freeform 141"/>
          <p:cNvSpPr/>
          <p:nvPr/>
        </p:nvSpPr>
        <p:spPr>
          <a:xfrm>
            <a:off x="11367479" y="6272480"/>
            <a:ext cx="77127" cy="147777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2" name="Picture 14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0480" y="6248280"/>
            <a:ext cx="52651" cy="178559"/>
          </a:xfrm>
          <a:prstGeom prst="rect">
            <a:avLst/>
          </a:prstGeom>
          <a:noFill/>
        </p:spPr>
      </p:pic>
      <p:sp>
        <p:nvSpPr>
          <p:cNvPr id="143" name="Freeform 143"/>
          <p:cNvSpPr/>
          <p:nvPr/>
        </p:nvSpPr>
        <p:spPr>
          <a:xfrm>
            <a:off x="11566970" y="6296573"/>
            <a:ext cx="88045" cy="123683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4" name="Freeform 144"/>
          <p:cNvSpPr/>
          <p:nvPr/>
        </p:nvSpPr>
        <p:spPr>
          <a:xfrm>
            <a:off x="11569081" y="6255067"/>
            <a:ext cx="83823" cy="31228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5" name="Freeform 145"/>
          <p:cNvSpPr/>
          <p:nvPr/>
        </p:nvSpPr>
        <p:spPr>
          <a:xfrm>
            <a:off x="11685327" y="6272480"/>
            <a:ext cx="77123" cy="147777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6" name="Freeform 146"/>
          <p:cNvSpPr/>
          <p:nvPr/>
        </p:nvSpPr>
        <p:spPr>
          <a:xfrm>
            <a:off x="11807431" y="6255067"/>
            <a:ext cx="83835" cy="31228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6749" y="6288106"/>
            <a:ext cx="121989" cy="140616"/>
          </a:xfrm>
          <a:prstGeom prst="rect">
            <a:avLst/>
          </a:prstGeom>
          <a:noFill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4831" y="6433567"/>
            <a:ext cx="132091" cy="174574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11274813" y="6477889"/>
            <a:ext cx="65987" cy="121786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0" name="Picture 15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10" y="6469422"/>
            <a:ext cx="114010" cy="140598"/>
          </a:xfrm>
          <a:prstGeom prst="rect">
            <a:avLst/>
          </a:prstGeom>
          <a:noFill/>
        </p:spPr>
      </p:pic>
      <p:sp>
        <p:nvSpPr>
          <p:cNvPr id="151" name="Freeform 151"/>
          <p:cNvSpPr/>
          <p:nvPr/>
        </p:nvSpPr>
        <p:spPr>
          <a:xfrm>
            <a:off x="11521672" y="6438886"/>
            <a:ext cx="103396" cy="160789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2" name="Picture 15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4407" y="6469422"/>
            <a:ext cx="114021" cy="140598"/>
          </a:xfrm>
          <a:prstGeom prst="rect">
            <a:avLst/>
          </a:prstGeom>
          <a:noFill/>
        </p:spPr>
      </p:pic>
      <p:sp>
        <p:nvSpPr>
          <p:cNvPr id="153" name="Freeform 153"/>
          <p:cNvSpPr/>
          <p:nvPr/>
        </p:nvSpPr>
        <p:spPr>
          <a:xfrm>
            <a:off x="10718667" y="6279171"/>
            <a:ext cx="79559" cy="45819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4" name="Freeform 154"/>
          <p:cNvSpPr/>
          <p:nvPr/>
        </p:nvSpPr>
        <p:spPr>
          <a:xfrm>
            <a:off x="10475818" y="6460269"/>
            <a:ext cx="177315" cy="143129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5" name="Freeform 155"/>
          <p:cNvSpPr/>
          <p:nvPr/>
        </p:nvSpPr>
        <p:spPr>
          <a:xfrm>
            <a:off x="10650145" y="6452230"/>
            <a:ext cx="158344" cy="151629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6" name="Freeform 156"/>
          <p:cNvSpPr/>
          <p:nvPr/>
        </p:nvSpPr>
        <p:spPr>
          <a:xfrm>
            <a:off x="10911828" y="6257390"/>
            <a:ext cx="72813" cy="45909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7" name="Freeform 157"/>
          <p:cNvSpPr/>
          <p:nvPr/>
        </p:nvSpPr>
        <p:spPr>
          <a:xfrm>
            <a:off x="10637894" y="6268627"/>
            <a:ext cx="346747" cy="335865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336799-946F-5D80-2CC1-B9DAEAD0E119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6CEBE1-24BC-6C39-2C3C-45E26BA0C783}"/>
              </a:ext>
            </a:extLst>
          </p:cNvPr>
          <p:cNvSpPr txBox="1"/>
          <p:nvPr/>
        </p:nvSpPr>
        <p:spPr>
          <a:xfrm>
            <a:off x="672954" y="513887"/>
            <a:ext cx="8964822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933" b="1" dirty="0">
                <a:solidFill>
                  <a:srgbClr val="FFFFFF"/>
                </a:solidFill>
                <a:ea typeface="Source Sans Pro" panose="020B0503030403020204" pitchFamily="34" charset="0"/>
              </a:rPr>
              <a:t>Projektová dokumentace &gt; 10 mil Kč bez DPH </a:t>
            </a:r>
            <a:endParaRPr lang="cs-CZ" sz="2933" b="1" dirty="0">
              <a:solidFill>
                <a:srgbClr val="FFFFFF"/>
              </a:solidFill>
              <a:ea typeface="Source Sans Pro" panose="020B0503030403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24F5C94-75C1-4DC0-CB04-87671A5C6BC9}"/>
              </a:ext>
            </a:extLst>
          </p:cNvPr>
          <p:cNvSpPr txBox="1"/>
          <p:nvPr/>
        </p:nvSpPr>
        <p:spPr>
          <a:xfrm>
            <a:off x="672953" y="1599813"/>
            <a:ext cx="10540071" cy="1868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TI Sever – Kolektory 						&gt; 10 mil &lt; 25 mil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Parkovací dům Habeš						&gt; 10 mil &lt; 25 mil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Propojení ŽS - T1						&gt; 10 mil &lt; 25 mil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Parking </a:t>
            </a:r>
            <a:r>
              <a:rPr lang="cs-CZ" dirty="0" err="1">
                <a:solidFill>
                  <a:srgbClr val="004A6B"/>
                </a:solidFill>
                <a:cs typeface="Times New Roman" panose="02020603050405020304" pitchFamily="18" charset="0"/>
              </a:rPr>
              <a:t>Village</a:t>
            </a: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 Aviatická						&gt; 10 mil &lt; 25 mil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endParaRPr lang="cs-CZ" dirty="0">
              <a:solidFill>
                <a:srgbClr val="004A6B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106DE0F-2115-142D-0456-ADC55A583EC9}"/>
              </a:ext>
            </a:extLst>
          </p:cNvPr>
          <p:cNvSpPr txBox="1"/>
          <p:nvPr/>
        </p:nvSpPr>
        <p:spPr>
          <a:xfrm>
            <a:off x="672953" y="3897526"/>
            <a:ext cx="877388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Rámcová smlouva na projektanty (8 let) 7 částí 			&gt; 800 mil. 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6422A7F-56A3-2986-9909-286FCCC3023A}"/>
              </a:ext>
            </a:extLst>
          </p:cNvPr>
          <p:cNvSpPr txBox="1"/>
          <p:nvPr/>
        </p:nvSpPr>
        <p:spPr>
          <a:xfrm>
            <a:off x="672953" y="3441637"/>
            <a:ext cx="8501743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Pobočná hasičská stanice západ a výcvikový prostor (pěnový polygon) 	&gt; 65 mil. </a:t>
            </a:r>
          </a:p>
        </p:txBody>
      </p:sp>
    </p:spTree>
    <p:extLst>
      <p:ext uri="{BB962C8B-B14F-4D97-AF65-F5344CB8AC3E}">
        <p14:creationId xmlns:p14="http://schemas.microsoft.com/office/powerpoint/2010/main" val="1162834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/>
          <p:cNvSpPr/>
          <p:nvPr/>
        </p:nvSpPr>
        <p:spPr>
          <a:xfrm>
            <a:off x="11123299" y="6262611"/>
            <a:ext cx="89726" cy="157644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0" name="Picture 1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0308" y="6288106"/>
            <a:ext cx="121994" cy="140616"/>
          </a:xfrm>
          <a:prstGeom prst="rect">
            <a:avLst/>
          </a:prstGeom>
          <a:noFill/>
        </p:spPr>
      </p:pic>
      <p:sp>
        <p:nvSpPr>
          <p:cNvPr id="141" name="Freeform 141"/>
          <p:cNvSpPr/>
          <p:nvPr/>
        </p:nvSpPr>
        <p:spPr>
          <a:xfrm>
            <a:off x="11367479" y="6272480"/>
            <a:ext cx="77127" cy="147777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2" name="Picture 14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0480" y="6248280"/>
            <a:ext cx="52651" cy="178559"/>
          </a:xfrm>
          <a:prstGeom prst="rect">
            <a:avLst/>
          </a:prstGeom>
          <a:noFill/>
        </p:spPr>
      </p:pic>
      <p:sp>
        <p:nvSpPr>
          <p:cNvPr id="143" name="Freeform 143"/>
          <p:cNvSpPr/>
          <p:nvPr/>
        </p:nvSpPr>
        <p:spPr>
          <a:xfrm>
            <a:off x="11566970" y="6296573"/>
            <a:ext cx="88045" cy="123683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4" name="Freeform 144"/>
          <p:cNvSpPr/>
          <p:nvPr/>
        </p:nvSpPr>
        <p:spPr>
          <a:xfrm>
            <a:off x="11569081" y="6255067"/>
            <a:ext cx="83823" cy="31228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5" name="Freeform 145"/>
          <p:cNvSpPr/>
          <p:nvPr/>
        </p:nvSpPr>
        <p:spPr>
          <a:xfrm>
            <a:off x="11685327" y="6272480"/>
            <a:ext cx="77123" cy="147777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6" name="Freeform 146"/>
          <p:cNvSpPr/>
          <p:nvPr/>
        </p:nvSpPr>
        <p:spPr>
          <a:xfrm>
            <a:off x="11807431" y="6255067"/>
            <a:ext cx="83835" cy="31228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6749" y="6288106"/>
            <a:ext cx="121989" cy="140616"/>
          </a:xfrm>
          <a:prstGeom prst="rect">
            <a:avLst/>
          </a:prstGeom>
          <a:noFill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4831" y="6433567"/>
            <a:ext cx="132091" cy="174574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11274813" y="6477889"/>
            <a:ext cx="65987" cy="121786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0" name="Picture 15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10" y="6469422"/>
            <a:ext cx="114010" cy="140598"/>
          </a:xfrm>
          <a:prstGeom prst="rect">
            <a:avLst/>
          </a:prstGeom>
          <a:noFill/>
        </p:spPr>
      </p:pic>
      <p:sp>
        <p:nvSpPr>
          <p:cNvPr id="151" name="Freeform 151"/>
          <p:cNvSpPr/>
          <p:nvPr/>
        </p:nvSpPr>
        <p:spPr>
          <a:xfrm>
            <a:off x="11521672" y="6438886"/>
            <a:ext cx="103396" cy="160789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2" name="Picture 15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4407" y="6469422"/>
            <a:ext cx="114021" cy="140598"/>
          </a:xfrm>
          <a:prstGeom prst="rect">
            <a:avLst/>
          </a:prstGeom>
          <a:noFill/>
        </p:spPr>
      </p:pic>
      <p:sp>
        <p:nvSpPr>
          <p:cNvPr id="153" name="Freeform 153"/>
          <p:cNvSpPr/>
          <p:nvPr/>
        </p:nvSpPr>
        <p:spPr>
          <a:xfrm>
            <a:off x="10718667" y="6279171"/>
            <a:ext cx="79559" cy="45819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4" name="Freeform 154"/>
          <p:cNvSpPr/>
          <p:nvPr/>
        </p:nvSpPr>
        <p:spPr>
          <a:xfrm>
            <a:off x="10475818" y="6460269"/>
            <a:ext cx="177315" cy="143129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5" name="Freeform 155"/>
          <p:cNvSpPr/>
          <p:nvPr/>
        </p:nvSpPr>
        <p:spPr>
          <a:xfrm>
            <a:off x="10650145" y="6452230"/>
            <a:ext cx="158344" cy="151629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6" name="Freeform 156"/>
          <p:cNvSpPr/>
          <p:nvPr/>
        </p:nvSpPr>
        <p:spPr>
          <a:xfrm>
            <a:off x="10911828" y="6257390"/>
            <a:ext cx="72813" cy="45909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7" name="Freeform 157"/>
          <p:cNvSpPr/>
          <p:nvPr/>
        </p:nvSpPr>
        <p:spPr>
          <a:xfrm>
            <a:off x="10637894" y="6268627"/>
            <a:ext cx="346747" cy="335865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6519F1-28CA-8203-3CFD-105445A60058}"/>
              </a:ext>
            </a:extLst>
          </p:cNvPr>
          <p:cNvSpPr txBox="1"/>
          <p:nvPr/>
        </p:nvSpPr>
        <p:spPr>
          <a:xfrm>
            <a:off x="5364309" y="2184077"/>
            <a:ext cx="6096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sz="1867">
              <a:solidFill>
                <a:srgbClr val="203755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336799-946F-5D80-2CC1-B9DAEAD0E119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6CEBE1-24BC-6C39-2C3C-45E26BA0C783}"/>
              </a:ext>
            </a:extLst>
          </p:cNvPr>
          <p:cNvSpPr txBox="1"/>
          <p:nvPr/>
        </p:nvSpPr>
        <p:spPr>
          <a:xfrm>
            <a:off x="672954" y="513887"/>
            <a:ext cx="600216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33" b="1" dirty="0">
                <a:solidFill>
                  <a:srgbClr val="FFFFFF"/>
                </a:solidFill>
                <a:ea typeface="Source Sans Pro" panose="020B0503030403020204" pitchFamily="34" charset="0"/>
              </a:rPr>
              <a:t>Realizace 3 - 10 mil Kč bez DPH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24F5C94-75C1-4DC0-CB04-87671A5C6BC9}"/>
              </a:ext>
            </a:extLst>
          </p:cNvPr>
          <p:cNvSpPr txBox="1"/>
          <p:nvPr/>
        </p:nvSpPr>
        <p:spPr>
          <a:xfrm>
            <a:off x="747394" y="1777032"/>
            <a:ext cx="4680418" cy="4481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Oprava kabelového kanálu K10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Strojní vybavení DN ČOV Jih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Tréninkový polygon pro hlídkovou službu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Instalace FVE výrobny elektřiny DA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Rekonstrukce sociálek ÚPL v HA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Zkapacitnění kabelového kanálu K11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TS 22 napojení na řídící systém AMS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Modernizace přístřešku Autoprovoz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Zastřešení záložního stáčecího místa CS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BD2 Výměna chladicí jednotky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Rozšíření kontrolního pracoviště na SV 4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Doplnění revizních šachet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FF46F65-8272-1FBD-525B-96587B7622DC}"/>
              </a:ext>
            </a:extLst>
          </p:cNvPr>
          <p:cNvSpPr txBox="1"/>
          <p:nvPr/>
        </p:nvSpPr>
        <p:spPr>
          <a:xfrm>
            <a:off x="6002189" y="1672804"/>
            <a:ext cx="5629728" cy="4481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Projekt a realizace revitalizace výr.pr.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Garáž na ČOV jih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T2 S0118 Výměna varných </a:t>
            </a:r>
            <a:r>
              <a:rPr lang="cs-CZ" dirty="0" err="1">
                <a:solidFill>
                  <a:srgbClr val="004A6B"/>
                </a:solidFill>
                <a:cs typeface="Times New Roman" panose="02020603050405020304" pitchFamily="18" charset="0"/>
              </a:rPr>
              <a:t>uz</a:t>
            </a: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. na horkovodu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Úprava stanoviště BEK - NZ T1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Rekonstrukce Zubního střediska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Lakovací stěna SVP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HB Doplnění zimní regulace jed. AERMEC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Rekonstrukce služebního vchodu CS LPH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Úschovna </a:t>
            </a:r>
            <a:r>
              <a:rPr lang="cs-CZ" dirty="0" err="1">
                <a:solidFill>
                  <a:srgbClr val="004A6B"/>
                </a:solidFill>
                <a:cs typeface="Times New Roman" panose="02020603050405020304" pitchFamily="18" charset="0"/>
              </a:rPr>
              <a:t>nabíjárna</a:t>
            </a: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 elektrokol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Oprava střechy Obytný dům č.43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Rekonfigurace přenosu dat AMS.E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Rekonstrukce poslední části vlečky</a:t>
            </a:r>
          </a:p>
        </p:txBody>
      </p:sp>
    </p:spTree>
    <p:extLst>
      <p:ext uri="{BB962C8B-B14F-4D97-AF65-F5344CB8AC3E}">
        <p14:creationId xmlns:p14="http://schemas.microsoft.com/office/powerpoint/2010/main" val="910844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/>
          <p:cNvSpPr/>
          <p:nvPr/>
        </p:nvSpPr>
        <p:spPr>
          <a:xfrm>
            <a:off x="11123299" y="6262611"/>
            <a:ext cx="89726" cy="157644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0" name="Picture 1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0308" y="6288106"/>
            <a:ext cx="121994" cy="140616"/>
          </a:xfrm>
          <a:prstGeom prst="rect">
            <a:avLst/>
          </a:prstGeom>
          <a:noFill/>
        </p:spPr>
      </p:pic>
      <p:sp>
        <p:nvSpPr>
          <p:cNvPr id="141" name="Freeform 141"/>
          <p:cNvSpPr/>
          <p:nvPr/>
        </p:nvSpPr>
        <p:spPr>
          <a:xfrm>
            <a:off x="11367479" y="6272480"/>
            <a:ext cx="77127" cy="147777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2" name="Picture 14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0480" y="6248280"/>
            <a:ext cx="52651" cy="178559"/>
          </a:xfrm>
          <a:prstGeom prst="rect">
            <a:avLst/>
          </a:prstGeom>
          <a:noFill/>
        </p:spPr>
      </p:pic>
      <p:sp>
        <p:nvSpPr>
          <p:cNvPr id="143" name="Freeform 143"/>
          <p:cNvSpPr/>
          <p:nvPr/>
        </p:nvSpPr>
        <p:spPr>
          <a:xfrm>
            <a:off x="11566970" y="6296573"/>
            <a:ext cx="88045" cy="123683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4" name="Freeform 144"/>
          <p:cNvSpPr/>
          <p:nvPr/>
        </p:nvSpPr>
        <p:spPr>
          <a:xfrm>
            <a:off x="11569081" y="6255067"/>
            <a:ext cx="83823" cy="31228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5" name="Freeform 145"/>
          <p:cNvSpPr/>
          <p:nvPr/>
        </p:nvSpPr>
        <p:spPr>
          <a:xfrm>
            <a:off x="11685327" y="6272480"/>
            <a:ext cx="77123" cy="147777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6" name="Freeform 146"/>
          <p:cNvSpPr/>
          <p:nvPr/>
        </p:nvSpPr>
        <p:spPr>
          <a:xfrm>
            <a:off x="11807431" y="6255067"/>
            <a:ext cx="83835" cy="31228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6749" y="6288106"/>
            <a:ext cx="121989" cy="140616"/>
          </a:xfrm>
          <a:prstGeom prst="rect">
            <a:avLst/>
          </a:prstGeom>
          <a:noFill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4831" y="6433567"/>
            <a:ext cx="132091" cy="174574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11274813" y="6477889"/>
            <a:ext cx="65987" cy="121786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0" name="Picture 15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10" y="6469422"/>
            <a:ext cx="114010" cy="140598"/>
          </a:xfrm>
          <a:prstGeom prst="rect">
            <a:avLst/>
          </a:prstGeom>
          <a:noFill/>
        </p:spPr>
      </p:pic>
      <p:sp>
        <p:nvSpPr>
          <p:cNvPr id="151" name="Freeform 151"/>
          <p:cNvSpPr/>
          <p:nvPr/>
        </p:nvSpPr>
        <p:spPr>
          <a:xfrm>
            <a:off x="11521672" y="6438886"/>
            <a:ext cx="103396" cy="160789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2" name="Picture 15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4407" y="6469422"/>
            <a:ext cx="114021" cy="140598"/>
          </a:xfrm>
          <a:prstGeom prst="rect">
            <a:avLst/>
          </a:prstGeom>
          <a:noFill/>
        </p:spPr>
      </p:pic>
      <p:sp>
        <p:nvSpPr>
          <p:cNvPr id="153" name="Freeform 153"/>
          <p:cNvSpPr/>
          <p:nvPr/>
        </p:nvSpPr>
        <p:spPr>
          <a:xfrm>
            <a:off x="10718667" y="6279171"/>
            <a:ext cx="79559" cy="45819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4" name="Freeform 154"/>
          <p:cNvSpPr/>
          <p:nvPr/>
        </p:nvSpPr>
        <p:spPr>
          <a:xfrm>
            <a:off x="10475818" y="6460269"/>
            <a:ext cx="177315" cy="143129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5" name="Freeform 155"/>
          <p:cNvSpPr/>
          <p:nvPr/>
        </p:nvSpPr>
        <p:spPr>
          <a:xfrm>
            <a:off x="10650145" y="6452230"/>
            <a:ext cx="158344" cy="151629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6" name="Freeform 156"/>
          <p:cNvSpPr/>
          <p:nvPr/>
        </p:nvSpPr>
        <p:spPr>
          <a:xfrm>
            <a:off x="10911828" y="6257390"/>
            <a:ext cx="72813" cy="45909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7" name="Freeform 157"/>
          <p:cNvSpPr/>
          <p:nvPr/>
        </p:nvSpPr>
        <p:spPr>
          <a:xfrm>
            <a:off x="10637894" y="6268627"/>
            <a:ext cx="346747" cy="335865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6519F1-28CA-8203-3CFD-105445A60058}"/>
              </a:ext>
            </a:extLst>
          </p:cNvPr>
          <p:cNvSpPr txBox="1"/>
          <p:nvPr/>
        </p:nvSpPr>
        <p:spPr>
          <a:xfrm>
            <a:off x="5364309" y="2184077"/>
            <a:ext cx="6096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sz="1867">
              <a:solidFill>
                <a:srgbClr val="203755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336799-946F-5D80-2CC1-B9DAEAD0E119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6CEBE1-24BC-6C39-2C3C-45E26BA0C783}"/>
              </a:ext>
            </a:extLst>
          </p:cNvPr>
          <p:cNvSpPr txBox="1"/>
          <p:nvPr/>
        </p:nvSpPr>
        <p:spPr>
          <a:xfrm>
            <a:off x="672954" y="513887"/>
            <a:ext cx="600216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33" b="1" dirty="0">
                <a:solidFill>
                  <a:srgbClr val="FFFFFF"/>
                </a:solidFill>
                <a:ea typeface="Source Sans Pro" panose="020B0503030403020204" pitchFamily="34" charset="0"/>
              </a:rPr>
              <a:t>Realizace 10 - 25 mil Kč bez DPH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24F5C94-75C1-4DC0-CB04-87671A5C6BC9}"/>
              </a:ext>
            </a:extLst>
          </p:cNvPr>
          <p:cNvSpPr txBox="1"/>
          <p:nvPr/>
        </p:nvSpPr>
        <p:spPr>
          <a:xfrm>
            <a:off x="747394" y="1777032"/>
            <a:ext cx="4680418" cy="4481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Modernizace perimetru - Etapa 8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Zamezení průsaku srážkových vod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Rekonstrukce vozovky ul. Jana Kašpara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TS Jih - výměna technologie VN 22 </a:t>
            </a:r>
            <a:r>
              <a:rPr lang="cs-CZ" dirty="0" err="1">
                <a:solidFill>
                  <a:srgbClr val="004A6B"/>
                </a:solidFill>
                <a:cs typeface="Times New Roman" panose="02020603050405020304" pitchFamily="18" charset="0"/>
              </a:rPr>
              <a:t>kV</a:t>
            </a:r>
            <a:endParaRPr lang="cs-CZ" dirty="0">
              <a:solidFill>
                <a:srgbClr val="004A6B"/>
              </a:solidFill>
              <a:cs typeface="Times New Roman" panose="02020603050405020304" pitchFamily="18" charset="0"/>
            </a:endParaRP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T1 Výměna VZT jednotek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Oprava žulového koryta kanalizace jih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Nádrže na odmrazovací kapalinu (sever)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Oprava žulového koryta kanalizace sever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Rozšíření odletové čekárny D3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Rekonstrukce komunikace před depem AC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Oprava TWY J v zálivu mezi stáním 14-21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Oprava Střechy Vodojem Jih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FF46F65-8272-1FBD-525B-96587B7622DC}"/>
              </a:ext>
            </a:extLst>
          </p:cNvPr>
          <p:cNvSpPr txBox="1"/>
          <p:nvPr/>
        </p:nvSpPr>
        <p:spPr>
          <a:xfrm>
            <a:off x="5937242" y="1823930"/>
            <a:ext cx="5629728" cy="4108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T1, T2 Doplnění kalorimetrů na R.S. RTCH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Dezinfekce RTG přepravek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Přípojka VN 22kV pro areál Jih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Rozvod ZTI BD1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Výměna vjezdových vrat do třídíren T1,T2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Výměna plošného osvětlení OP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Rekonstrukce rozvoden v Terminálu 1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Rekonstrukce veřejného osvětlení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Výstavba skladů a kanceláře v PC </a:t>
            </a:r>
            <a:r>
              <a:rPr lang="cs-CZ" dirty="0" err="1">
                <a:solidFill>
                  <a:srgbClr val="004A6B"/>
                </a:solidFill>
                <a:cs typeface="Times New Roman" panose="02020603050405020304" pitchFamily="18" charset="0"/>
              </a:rPr>
              <a:t>Comfort</a:t>
            </a:r>
            <a:endParaRPr lang="cs-CZ" dirty="0">
              <a:solidFill>
                <a:srgbClr val="004A6B"/>
              </a:solidFill>
              <a:cs typeface="Times New Roman" panose="02020603050405020304" pitchFamily="18" charset="0"/>
            </a:endParaRP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Spojovací komunikace podél T1 a SO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Výtahy 6 ks Terminál 2</a:t>
            </a:r>
          </a:p>
        </p:txBody>
      </p:sp>
    </p:spTree>
    <p:extLst>
      <p:ext uri="{BB962C8B-B14F-4D97-AF65-F5344CB8AC3E}">
        <p14:creationId xmlns:p14="http://schemas.microsoft.com/office/powerpoint/2010/main" val="196174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/>
          <p:cNvSpPr/>
          <p:nvPr/>
        </p:nvSpPr>
        <p:spPr>
          <a:xfrm>
            <a:off x="11123299" y="6262611"/>
            <a:ext cx="89726" cy="157644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09630"/>
            <a:endParaRPr lang="cs-CZ" sz="1200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0" name="Picture 1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0308" y="6288106"/>
            <a:ext cx="121994" cy="140616"/>
          </a:xfrm>
          <a:prstGeom prst="rect">
            <a:avLst/>
          </a:prstGeom>
          <a:noFill/>
        </p:spPr>
      </p:pic>
      <p:sp>
        <p:nvSpPr>
          <p:cNvPr id="141" name="Freeform 141"/>
          <p:cNvSpPr/>
          <p:nvPr/>
        </p:nvSpPr>
        <p:spPr>
          <a:xfrm>
            <a:off x="11367479" y="6272480"/>
            <a:ext cx="77127" cy="147777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09630"/>
            <a:endParaRPr lang="cs-CZ" sz="1200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2" name="Picture 14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0480" y="6248280"/>
            <a:ext cx="52651" cy="178559"/>
          </a:xfrm>
          <a:prstGeom prst="rect">
            <a:avLst/>
          </a:prstGeom>
          <a:noFill/>
        </p:spPr>
      </p:pic>
      <p:sp>
        <p:nvSpPr>
          <p:cNvPr id="143" name="Freeform 143"/>
          <p:cNvSpPr/>
          <p:nvPr/>
        </p:nvSpPr>
        <p:spPr>
          <a:xfrm>
            <a:off x="11566970" y="6296573"/>
            <a:ext cx="88045" cy="123683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09630"/>
            <a:endParaRPr lang="cs-CZ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4" name="Freeform 144"/>
          <p:cNvSpPr/>
          <p:nvPr/>
        </p:nvSpPr>
        <p:spPr>
          <a:xfrm>
            <a:off x="11569081" y="6255067"/>
            <a:ext cx="83823" cy="31228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09630"/>
            <a:endParaRPr lang="cs-CZ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5" name="Freeform 145"/>
          <p:cNvSpPr/>
          <p:nvPr/>
        </p:nvSpPr>
        <p:spPr>
          <a:xfrm>
            <a:off x="11685327" y="6272480"/>
            <a:ext cx="77123" cy="147777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09630"/>
            <a:endParaRPr lang="cs-CZ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6" name="Freeform 146"/>
          <p:cNvSpPr/>
          <p:nvPr/>
        </p:nvSpPr>
        <p:spPr>
          <a:xfrm>
            <a:off x="11807431" y="6255067"/>
            <a:ext cx="83835" cy="31228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09630"/>
            <a:endParaRPr lang="cs-CZ" sz="1200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6749" y="6288106"/>
            <a:ext cx="121989" cy="140616"/>
          </a:xfrm>
          <a:prstGeom prst="rect">
            <a:avLst/>
          </a:prstGeom>
          <a:noFill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4831" y="6433567"/>
            <a:ext cx="132091" cy="174574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11274813" y="6477889"/>
            <a:ext cx="65987" cy="121786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09630"/>
            <a:endParaRPr lang="cs-CZ" sz="1200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0" name="Picture 15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10" y="6469422"/>
            <a:ext cx="114010" cy="140598"/>
          </a:xfrm>
          <a:prstGeom prst="rect">
            <a:avLst/>
          </a:prstGeom>
          <a:noFill/>
        </p:spPr>
      </p:pic>
      <p:sp>
        <p:nvSpPr>
          <p:cNvPr id="151" name="Freeform 151"/>
          <p:cNvSpPr/>
          <p:nvPr/>
        </p:nvSpPr>
        <p:spPr>
          <a:xfrm>
            <a:off x="11521672" y="6438886"/>
            <a:ext cx="103396" cy="160789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09630"/>
            <a:endParaRPr lang="cs-CZ" sz="1200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2" name="Picture 15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4407" y="6469422"/>
            <a:ext cx="114021" cy="140598"/>
          </a:xfrm>
          <a:prstGeom prst="rect">
            <a:avLst/>
          </a:prstGeom>
          <a:noFill/>
        </p:spPr>
      </p:pic>
      <p:sp>
        <p:nvSpPr>
          <p:cNvPr id="153" name="Freeform 153"/>
          <p:cNvSpPr/>
          <p:nvPr/>
        </p:nvSpPr>
        <p:spPr>
          <a:xfrm>
            <a:off x="10718667" y="6279171"/>
            <a:ext cx="79559" cy="45819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09630"/>
            <a:endParaRPr lang="cs-CZ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4" name="Freeform 154"/>
          <p:cNvSpPr/>
          <p:nvPr/>
        </p:nvSpPr>
        <p:spPr>
          <a:xfrm>
            <a:off x="10475818" y="6460269"/>
            <a:ext cx="177315" cy="143129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09630"/>
            <a:endParaRPr lang="cs-CZ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5" name="Freeform 155"/>
          <p:cNvSpPr/>
          <p:nvPr/>
        </p:nvSpPr>
        <p:spPr>
          <a:xfrm>
            <a:off x="10650145" y="6452230"/>
            <a:ext cx="158344" cy="151629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09630"/>
            <a:endParaRPr lang="cs-CZ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6" name="Freeform 156"/>
          <p:cNvSpPr/>
          <p:nvPr/>
        </p:nvSpPr>
        <p:spPr>
          <a:xfrm>
            <a:off x="10911828" y="6257390"/>
            <a:ext cx="72813" cy="45909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09630"/>
            <a:endParaRPr lang="cs-CZ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7" name="Freeform 157"/>
          <p:cNvSpPr/>
          <p:nvPr/>
        </p:nvSpPr>
        <p:spPr>
          <a:xfrm>
            <a:off x="10637894" y="6268627"/>
            <a:ext cx="346747" cy="335865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09630"/>
            <a:endParaRPr lang="cs-CZ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54A67DC-16CD-27C7-E648-68254ABA40E1}"/>
              </a:ext>
            </a:extLst>
          </p:cNvPr>
          <p:cNvSpPr txBox="1"/>
          <p:nvPr/>
        </p:nvSpPr>
        <p:spPr>
          <a:xfrm>
            <a:off x="1240924" y="3667447"/>
            <a:ext cx="947999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261" hangingPunct="0"/>
            <a:r>
              <a:rPr lang="cs-CZ" sz="3600" b="1" kern="0" dirty="0">
                <a:solidFill>
                  <a:srgbClr val="ED1834"/>
                </a:solidFill>
              </a:rPr>
              <a:t>56</a:t>
            </a:r>
            <a:r>
              <a:rPr lang="cs-CZ" sz="3600" b="1" kern="0" dirty="0">
                <a:solidFill>
                  <a:srgbClr val="004A6B"/>
                </a:solidFill>
              </a:rPr>
              <a:t> </a:t>
            </a:r>
            <a:endParaRPr lang="cs-CZ" sz="3600" b="1" kern="0" dirty="0">
              <a:solidFill>
                <a:srgbClr val="004A6B"/>
              </a:solidFill>
              <a:latin typeface="Calibri"/>
              <a:sym typeface="Calibri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014AB93-1C38-E8D6-93D7-73E56C7BDAE1}"/>
              </a:ext>
            </a:extLst>
          </p:cNvPr>
          <p:cNvSpPr txBox="1"/>
          <p:nvPr/>
        </p:nvSpPr>
        <p:spPr>
          <a:xfrm>
            <a:off x="556541" y="4344553"/>
            <a:ext cx="2316765" cy="779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261" hangingPunct="0"/>
            <a:r>
              <a:rPr lang="cs-CZ" sz="2133" b="1" kern="0" dirty="0">
                <a:solidFill>
                  <a:srgbClr val="004A6B"/>
                </a:solidFill>
                <a:latin typeface="Neo Sans Pro LP"/>
              </a:rPr>
              <a:t>dokončených zadávacích řízení</a:t>
            </a:r>
            <a:endParaRPr lang="cs-CZ" sz="2133" b="1" kern="0" dirty="0">
              <a:solidFill>
                <a:srgbClr val="004A6B"/>
              </a:solidFill>
              <a:latin typeface="Neo Sans Pro LP"/>
              <a:sym typeface="Calibri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A3BE17A9-C97C-D9DC-4B90-F6548E218D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03" y="2247872"/>
            <a:ext cx="1186843" cy="1256657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0DA28981-DB5C-EE46-2993-48F967C58B3B}"/>
              </a:ext>
            </a:extLst>
          </p:cNvPr>
          <p:cNvSpPr txBox="1"/>
          <p:nvPr/>
        </p:nvSpPr>
        <p:spPr>
          <a:xfrm>
            <a:off x="3191099" y="3667447"/>
            <a:ext cx="3089936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5400" b="1">
                <a:solidFill>
                  <a:srgbClr val="003969"/>
                </a:solidFill>
              </a:defRPr>
            </a:lvl1pPr>
          </a:lstStyle>
          <a:p>
            <a:pPr defTabSz="609630"/>
            <a:r>
              <a:rPr lang="cs-CZ" sz="3600" kern="0" dirty="0">
                <a:solidFill>
                  <a:srgbClr val="ED1834"/>
                </a:solidFill>
              </a:rPr>
              <a:t>2,3 mld. Kč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5DD21FF-C24F-D1C1-29A9-EF35422A3D16}"/>
              </a:ext>
            </a:extLst>
          </p:cNvPr>
          <p:cNvSpPr txBox="1"/>
          <p:nvPr/>
        </p:nvSpPr>
        <p:spPr>
          <a:xfrm>
            <a:off x="3281370" y="4429628"/>
            <a:ext cx="2095979" cy="779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261" hangingPunct="0"/>
            <a:r>
              <a:rPr lang="cs-CZ" sz="2133" b="1" kern="0" dirty="0">
                <a:solidFill>
                  <a:srgbClr val="004A6B"/>
                </a:solidFill>
                <a:latin typeface="Neo Sans Pro LP"/>
              </a:rPr>
              <a:t>finanční hodnota VŘ</a:t>
            </a:r>
            <a:endParaRPr lang="cs-CZ" sz="2133" b="1" kern="0" dirty="0">
              <a:solidFill>
                <a:srgbClr val="004A6B"/>
              </a:solidFill>
              <a:latin typeface="Neo Sans Pro LP"/>
              <a:sym typeface="Calibri"/>
            </a:endParaRPr>
          </a:p>
        </p:txBody>
      </p:sp>
      <p:pic>
        <p:nvPicPr>
          <p:cNvPr id="21" name="Obrázek 20" descr="Obsah obrázku klipart&#10;&#10;Popis byl vytvořen automaticky">
            <a:extLst>
              <a:ext uri="{FF2B5EF4-FFF2-40B4-BE49-F238E27FC236}">
                <a16:creationId xmlns:a16="http://schemas.microsoft.com/office/drawing/2014/main" id="{ACCD3C4E-776D-D88B-122D-FD58B12791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082" y="2247872"/>
            <a:ext cx="1302557" cy="1268614"/>
          </a:xfrm>
          <a:prstGeom prst="rect">
            <a:avLst/>
          </a:prstGeom>
        </p:spPr>
      </p:pic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F5B66EEE-7AE1-3193-54AE-5FEF53B2C746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64365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Calibri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Calibri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Calibri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Calibri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Calibri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Calibri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Calibri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Calibri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Calibri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72112E85-4307-999A-115C-46D2CD8F612A}"/>
              </a:ext>
            </a:extLst>
          </p:cNvPr>
          <p:cNvSpPr txBox="1"/>
          <p:nvPr/>
        </p:nvSpPr>
        <p:spPr>
          <a:xfrm>
            <a:off x="653905" y="527653"/>
            <a:ext cx="6768243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cs-CZ" sz="2933" b="1" dirty="0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</a:rPr>
              <a:t>Stavební zakázky v číslech </a:t>
            </a:r>
            <a:endParaRPr lang="cs-CZ" sz="2933" kern="0" dirty="0">
              <a:solidFill>
                <a:sysClr val="windowText" lastClr="000000"/>
              </a:solidFill>
              <a:latin typeface="Neo Sans Pro LP"/>
            </a:endParaRPr>
          </a:p>
        </p:txBody>
      </p:sp>
      <p:pic>
        <p:nvPicPr>
          <p:cNvPr id="27" name="Obrázek 26" descr="Obsah obrázku text, klipart&#10;&#10;Popis byl vytvořen automaticky">
            <a:extLst>
              <a:ext uri="{FF2B5EF4-FFF2-40B4-BE49-F238E27FC236}">
                <a16:creationId xmlns:a16="http://schemas.microsoft.com/office/drawing/2014/main" id="{7E11B556-9C83-5582-093F-7C15D5672B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5958322"/>
            <a:ext cx="2598814" cy="815095"/>
          </a:xfrm>
          <a:prstGeom prst="rect">
            <a:avLst/>
          </a:prstGeom>
        </p:spPr>
      </p:pic>
      <p:pic>
        <p:nvPicPr>
          <p:cNvPr id="3" name="Obrázek 2" descr="Obsah obrázku klipart, symbol, design&#10;&#10;Popis byl vytvořen automaticky">
            <a:extLst>
              <a:ext uri="{FF2B5EF4-FFF2-40B4-BE49-F238E27FC236}">
                <a16:creationId xmlns:a16="http://schemas.microsoft.com/office/drawing/2014/main" id="{DDA3F26B-C6F4-60BE-3F69-704FC4AD69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859" y="2222675"/>
            <a:ext cx="1321363" cy="140819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A009A50-CC89-F5BD-2F96-CC0FB54814B2}"/>
              </a:ext>
            </a:extLst>
          </p:cNvPr>
          <p:cNvSpPr txBox="1"/>
          <p:nvPr/>
        </p:nvSpPr>
        <p:spPr>
          <a:xfrm>
            <a:off x="6709621" y="3676069"/>
            <a:ext cx="631348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630"/>
            <a:r>
              <a:rPr lang="cs-CZ" sz="3600" b="1" kern="0" dirty="0">
                <a:solidFill>
                  <a:srgbClr val="ED1834"/>
                </a:solidFill>
              </a:rPr>
              <a:t>45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122A7EF-D5B8-5DEF-EF4B-53E629B2BD89}"/>
              </a:ext>
            </a:extLst>
          </p:cNvPr>
          <p:cNvSpPr txBox="1"/>
          <p:nvPr/>
        </p:nvSpPr>
        <p:spPr>
          <a:xfrm>
            <a:off x="5355064" y="4429628"/>
            <a:ext cx="3336951" cy="4513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261" hangingPunct="0"/>
            <a:r>
              <a:rPr lang="cs-CZ" sz="2133" b="1" kern="0" dirty="0">
                <a:solidFill>
                  <a:srgbClr val="004A6B"/>
                </a:solidFill>
                <a:latin typeface="Neo Sans Pro LP"/>
              </a:rPr>
              <a:t>dodavatelů</a:t>
            </a:r>
            <a:endParaRPr lang="cs-CZ" sz="2133" b="1" kern="0" dirty="0">
              <a:solidFill>
                <a:srgbClr val="004A6B"/>
              </a:solidFill>
              <a:latin typeface="Neo Sans Pro LP"/>
              <a:sym typeface="Calibri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0ECA30A-A440-BCD5-A977-6BA224CC60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54455" y="2199041"/>
            <a:ext cx="1448620" cy="122995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AFB1543-4C45-821F-A3D7-1D101B1D0EB3}"/>
              </a:ext>
            </a:extLst>
          </p:cNvPr>
          <p:cNvSpPr txBox="1"/>
          <p:nvPr/>
        </p:nvSpPr>
        <p:spPr>
          <a:xfrm>
            <a:off x="9004382" y="3667447"/>
            <a:ext cx="1980259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630"/>
            <a:r>
              <a:rPr lang="cs-CZ" sz="3600" b="1" kern="0" dirty="0">
                <a:solidFill>
                  <a:srgbClr val="ED1834"/>
                </a:solidFill>
              </a:rPr>
              <a:t>8,3 </a:t>
            </a:r>
            <a:r>
              <a:rPr lang="cs-CZ" sz="3600" b="1" kern="0" dirty="0">
                <a:solidFill>
                  <a:srgbClr val="064365"/>
                </a:solidFill>
              </a:rPr>
              <a:t>a</a:t>
            </a:r>
            <a:r>
              <a:rPr lang="cs-CZ" sz="3600" b="1" kern="0" dirty="0">
                <a:solidFill>
                  <a:srgbClr val="ED1834"/>
                </a:solidFill>
              </a:rPr>
              <a:t> 3,8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34C6EE4-17C3-2F53-2B37-7F23D91254FB}"/>
              </a:ext>
            </a:extLst>
          </p:cNvPr>
          <p:cNvSpPr txBox="1"/>
          <p:nvPr/>
        </p:nvSpPr>
        <p:spPr>
          <a:xfrm>
            <a:off x="8227275" y="4388631"/>
            <a:ext cx="3336951" cy="779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261" hangingPunct="0"/>
            <a:r>
              <a:rPr lang="cs-CZ" sz="2133" b="1" kern="0" dirty="0">
                <a:solidFill>
                  <a:srgbClr val="004A6B"/>
                </a:solidFill>
                <a:latin typeface="Neo Sans Pro LP"/>
              </a:rPr>
              <a:t>doba realizace </a:t>
            </a:r>
          </a:p>
          <a:p>
            <a:pPr algn="ctr" defTabSz="1219261" hangingPunct="0"/>
            <a:r>
              <a:rPr lang="cs-CZ" sz="2133" b="1" kern="0" dirty="0">
                <a:solidFill>
                  <a:srgbClr val="004A6B"/>
                </a:solidFill>
                <a:latin typeface="Neo Sans Pro LP"/>
              </a:rPr>
              <a:t>od zveřejnění</a:t>
            </a:r>
            <a:endParaRPr lang="cs-CZ" sz="2133" b="1" kern="0" dirty="0">
              <a:solidFill>
                <a:srgbClr val="004A6B"/>
              </a:solidFill>
              <a:latin typeface="Neo Sans Pro LP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1532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/>
          <p:cNvSpPr/>
          <p:nvPr/>
        </p:nvSpPr>
        <p:spPr>
          <a:xfrm>
            <a:off x="11123299" y="6262611"/>
            <a:ext cx="89726" cy="157644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0" name="Picture 1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0308" y="6288106"/>
            <a:ext cx="121994" cy="140616"/>
          </a:xfrm>
          <a:prstGeom prst="rect">
            <a:avLst/>
          </a:prstGeom>
          <a:noFill/>
        </p:spPr>
      </p:pic>
      <p:sp>
        <p:nvSpPr>
          <p:cNvPr id="141" name="Freeform 141"/>
          <p:cNvSpPr/>
          <p:nvPr/>
        </p:nvSpPr>
        <p:spPr>
          <a:xfrm>
            <a:off x="11367479" y="6272480"/>
            <a:ext cx="77127" cy="147777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2" name="Picture 14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0480" y="6248280"/>
            <a:ext cx="52651" cy="178559"/>
          </a:xfrm>
          <a:prstGeom prst="rect">
            <a:avLst/>
          </a:prstGeom>
          <a:noFill/>
        </p:spPr>
      </p:pic>
      <p:sp>
        <p:nvSpPr>
          <p:cNvPr id="143" name="Freeform 143"/>
          <p:cNvSpPr/>
          <p:nvPr/>
        </p:nvSpPr>
        <p:spPr>
          <a:xfrm>
            <a:off x="11566970" y="6296573"/>
            <a:ext cx="88045" cy="123683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4" name="Freeform 144"/>
          <p:cNvSpPr/>
          <p:nvPr/>
        </p:nvSpPr>
        <p:spPr>
          <a:xfrm>
            <a:off x="11569081" y="6255067"/>
            <a:ext cx="83823" cy="31228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5" name="Freeform 145"/>
          <p:cNvSpPr/>
          <p:nvPr/>
        </p:nvSpPr>
        <p:spPr>
          <a:xfrm>
            <a:off x="11685327" y="6272480"/>
            <a:ext cx="77123" cy="147777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6" name="Freeform 146"/>
          <p:cNvSpPr/>
          <p:nvPr/>
        </p:nvSpPr>
        <p:spPr>
          <a:xfrm>
            <a:off x="11807431" y="6255067"/>
            <a:ext cx="83835" cy="31228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6749" y="6288106"/>
            <a:ext cx="121989" cy="140616"/>
          </a:xfrm>
          <a:prstGeom prst="rect">
            <a:avLst/>
          </a:prstGeom>
          <a:noFill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4831" y="6433567"/>
            <a:ext cx="132091" cy="174574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11274813" y="6477889"/>
            <a:ext cx="65987" cy="121786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0" name="Picture 15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10" y="6469422"/>
            <a:ext cx="114010" cy="140598"/>
          </a:xfrm>
          <a:prstGeom prst="rect">
            <a:avLst/>
          </a:prstGeom>
          <a:noFill/>
        </p:spPr>
      </p:pic>
      <p:sp>
        <p:nvSpPr>
          <p:cNvPr id="151" name="Freeform 151"/>
          <p:cNvSpPr/>
          <p:nvPr/>
        </p:nvSpPr>
        <p:spPr>
          <a:xfrm>
            <a:off x="11521672" y="6438886"/>
            <a:ext cx="103396" cy="160789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2" name="Picture 15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4407" y="6469422"/>
            <a:ext cx="114021" cy="140598"/>
          </a:xfrm>
          <a:prstGeom prst="rect">
            <a:avLst/>
          </a:prstGeom>
          <a:noFill/>
        </p:spPr>
      </p:pic>
      <p:sp>
        <p:nvSpPr>
          <p:cNvPr id="153" name="Freeform 153"/>
          <p:cNvSpPr/>
          <p:nvPr/>
        </p:nvSpPr>
        <p:spPr>
          <a:xfrm>
            <a:off x="10718667" y="6279171"/>
            <a:ext cx="79559" cy="45819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4" name="Freeform 154"/>
          <p:cNvSpPr/>
          <p:nvPr/>
        </p:nvSpPr>
        <p:spPr>
          <a:xfrm>
            <a:off x="10475818" y="6460269"/>
            <a:ext cx="177315" cy="143129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5" name="Freeform 155"/>
          <p:cNvSpPr/>
          <p:nvPr/>
        </p:nvSpPr>
        <p:spPr>
          <a:xfrm>
            <a:off x="10650145" y="6452230"/>
            <a:ext cx="158344" cy="151629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6" name="Freeform 156"/>
          <p:cNvSpPr/>
          <p:nvPr/>
        </p:nvSpPr>
        <p:spPr>
          <a:xfrm>
            <a:off x="10911828" y="6257390"/>
            <a:ext cx="72813" cy="45909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7" name="Freeform 157"/>
          <p:cNvSpPr/>
          <p:nvPr/>
        </p:nvSpPr>
        <p:spPr>
          <a:xfrm>
            <a:off x="10637894" y="6268627"/>
            <a:ext cx="346747" cy="335865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6519F1-28CA-8203-3CFD-105445A60058}"/>
              </a:ext>
            </a:extLst>
          </p:cNvPr>
          <p:cNvSpPr txBox="1"/>
          <p:nvPr/>
        </p:nvSpPr>
        <p:spPr>
          <a:xfrm>
            <a:off x="5326715" y="1901444"/>
            <a:ext cx="6096000" cy="3461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Doplnění přibližovacího systému RWY 06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Úprava zásobovacího tunelu pod T1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Instalace PCA na NM D1 až D6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Rekonstrukce karuselu 14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Společné dispečinkové pracoviště APOC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Rekonstrukce a zkapacitnění chemické ČOV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Zkapacitnění otevřeného koryta ČOV sever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DNS Instalace FVE výroben na LKPR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Oprava TWY D na výjezdu RWY 06/24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336799-946F-5D80-2CC1-B9DAEAD0E119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6CEBE1-24BC-6C39-2C3C-45E26BA0C783}"/>
              </a:ext>
            </a:extLst>
          </p:cNvPr>
          <p:cNvSpPr txBox="1"/>
          <p:nvPr/>
        </p:nvSpPr>
        <p:spPr>
          <a:xfrm>
            <a:off x="672954" y="513887"/>
            <a:ext cx="600216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33" b="1" dirty="0">
                <a:solidFill>
                  <a:srgbClr val="FFFFFF"/>
                </a:solidFill>
                <a:ea typeface="Source Sans Pro" panose="020B0503030403020204" pitchFamily="34" charset="0"/>
              </a:rPr>
              <a:t>Realizace 25 – 100 mil Kč bez DPH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24F5C94-75C1-4DC0-CB04-87671A5C6BC9}"/>
              </a:ext>
            </a:extLst>
          </p:cNvPr>
          <p:cNvSpPr txBox="1"/>
          <p:nvPr/>
        </p:nvSpPr>
        <p:spPr>
          <a:xfrm>
            <a:off x="747394" y="1934648"/>
            <a:ext cx="4680418" cy="2988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T1 technologické úpravy před pasovkou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004A6B"/>
                </a:solidFill>
                <a:cs typeface="Times New Roman" panose="02020603050405020304" pitchFamily="18" charset="0"/>
              </a:rPr>
              <a:t>Spotter's</a:t>
            </a: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 point Kněževes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HB Rekonstrukce kotelny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Rekonstrukce DC Hlavní správa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Náhrady nouzového osvětlení T1, T2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T2 Výměna přesného chlazení v IDF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HF vest. 1,2 výměna VZT, chlazení a VRV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004A6B"/>
                </a:solidFill>
                <a:cs typeface="Times New Roman" panose="02020603050405020304" pitchFamily="18" charset="0"/>
              </a:rPr>
              <a:t>Rekonstr</a:t>
            </a: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. ploch u odmraz. nádrží Sever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523E532-70BF-9BA7-C48E-F172A055244F}"/>
              </a:ext>
            </a:extLst>
          </p:cNvPr>
          <p:cNvSpPr txBox="1"/>
          <p:nvPr/>
        </p:nvSpPr>
        <p:spPr>
          <a:xfrm>
            <a:off x="747394" y="1407700"/>
            <a:ext cx="28644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rgbClr val="004A6B"/>
                </a:solidFill>
                <a:cs typeface="Times New Roman" panose="02020603050405020304" pitchFamily="18" charset="0"/>
              </a:rPr>
              <a:t>Realizace 25 - 50 mil Kč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314E519-1D1E-B5C4-76E8-BF599485116B}"/>
              </a:ext>
            </a:extLst>
          </p:cNvPr>
          <p:cNvSpPr txBox="1"/>
          <p:nvPr/>
        </p:nvSpPr>
        <p:spPr>
          <a:xfrm>
            <a:off x="5364308" y="1407699"/>
            <a:ext cx="45203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rgbClr val="004A6B"/>
                </a:solidFill>
                <a:cs typeface="Times New Roman" panose="02020603050405020304" pitchFamily="18" charset="0"/>
              </a:rPr>
              <a:t>Realizace 50 - 100 mil Kč </a:t>
            </a:r>
          </a:p>
        </p:txBody>
      </p:sp>
    </p:spTree>
    <p:extLst>
      <p:ext uri="{BB962C8B-B14F-4D97-AF65-F5344CB8AC3E}">
        <p14:creationId xmlns:p14="http://schemas.microsoft.com/office/powerpoint/2010/main" val="2647147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/>
          <p:cNvSpPr/>
          <p:nvPr/>
        </p:nvSpPr>
        <p:spPr>
          <a:xfrm>
            <a:off x="11123299" y="6262611"/>
            <a:ext cx="89726" cy="157644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0" name="Picture 1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0308" y="6288106"/>
            <a:ext cx="121994" cy="140616"/>
          </a:xfrm>
          <a:prstGeom prst="rect">
            <a:avLst/>
          </a:prstGeom>
          <a:noFill/>
        </p:spPr>
      </p:pic>
      <p:sp>
        <p:nvSpPr>
          <p:cNvPr id="141" name="Freeform 141"/>
          <p:cNvSpPr/>
          <p:nvPr/>
        </p:nvSpPr>
        <p:spPr>
          <a:xfrm>
            <a:off x="11367479" y="6272480"/>
            <a:ext cx="77127" cy="147777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2" name="Picture 14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0480" y="6248280"/>
            <a:ext cx="52651" cy="178559"/>
          </a:xfrm>
          <a:prstGeom prst="rect">
            <a:avLst/>
          </a:prstGeom>
          <a:noFill/>
        </p:spPr>
      </p:pic>
      <p:sp>
        <p:nvSpPr>
          <p:cNvPr id="143" name="Freeform 143"/>
          <p:cNvSpPr/>
          <p:nvPr/>
        </p:nvSpPr>
        <p:spPr>
          <a:xfrm>
            <a:off x="11566970" y="6296573"/>
            <a:ext cx="88045" cy="123683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4" name="Freeform 144"/>
          <p:cNvSpPr/>
          <p:nvPr/>
        </p:nvSpPr>
        <p:spPr>
          <a:xfrm>
            <a:off x="11569081" y="6255067"/>
            <a:ext cx="83823" cy="31228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5" name="Freeform 145"/>
          <p:cNvSpPr/>
          <p:nvPr/>
        </p:nvSpPr>
        <p:spPr>
          <a:xfrm>
            <a:off x="11685327" y="6272480"/>
            <a:ext cx="77123" cy="147777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6" name="Freeform 146"/>
          <p:cNvSpPr/>
          <p:nvPr/>
        </p:nvSpPr>
        <p:spPr>
          <a:xfrm>
            <a:off x="11807431" y="6255067"/>
            <a:ext cx="83835" cy="31228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6749" y="6288106"/>
            <a:ext cx="121989" cy="140616"/>
          </a:xfrm>
          <a:prstGeom prst="rect">
            <a:avLst/>
          </a:prstGeom>
          <a:noFill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4831" y="6433567"/>
            <a:ext cx="132091" cy="174574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11274813" y="6477889"/>
            <a:ext cx="65987" cy="121786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0" name="Picture 15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10" y="6469422"/>
            <a:ext cx="114010" cy="140598"/>
          </a:xfrm>
          <a:prstGeom prst="rect">
            <a:avLst/>
          </a:prstGeom>
          <a:noFill/>
        </p:spPr>
      </p:pic>
      <p:sp>
        <p:nvSpPr>
          <p:cNvPr id="151" name="Freeform 151"/>
          <p:cNvSpPr/>
          <p:nvPr/>
        </p:nvSpPr>
        <p:spPr>
          <a:xfrm>
            <a:off x="11521672" y="6438886"/>
            <a:ext cx="103396" cy="160789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2" name="Picture 15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4407" y="6469422"/>
            <a:ext cx="114021" cy="140598"/>
          </a:xfrm>
          <a:prstGeom prst="rect">
            <a:avLst/>
          </a:prstGeom>
          <a:noFill/>
        </p:spPr>
      </p:pic>
      <p:sp>
        <p:nvSpPr>
          <p:cNvPr id="153" name="Freeform 153"/>
          <p:cNvSpPr/>
          <p:nvPr/>
        </p:nvSpPr>
        <p:spPr>
          <a:xfrm>
            <a:off x="10718667" y="6279171"/>
            <a:ext cx="79559" cy="45819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4" name="Freeform 154"/>
          <p:cNvSpPr/>
          <p:nvPr/>
        </p:nvSpPr>
        <p:spPr>
          <a:xfrm>
            <a:off x="10475818" y="6460269"/>
            <a:ext cx="177315" cy="143129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5" name="Freeform 155"/>
          <p:cNvSpPr/>
          <p:nvPr/>
        </p:nvSpPr>
        <p:spPr>
          <a:xfrm>
            <a:off x="10650145" y="6452230"/>
            <a:ext cx="158344" cy="151629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6" name="Freeform 156"/>
          <p:cNvSpPr/>
          <p:nvPr/>
        </p:nvSpPr>
        <p:spPr>
          <a:xfrm>
            <a:off x="10911828" y="6257390"/>
            <a:ext cx="72813" cy="45909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7" name="Freeform 157"/>
          <p:cNvSpPr/>
          <p:nvPr/>
        </p:nvSpPr>
        <p:spPr>
          <a:xfrm>
            <a:off x="10637894" y="6268627"/>
            <a:ext cx="346747" cy="335865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6519F1-28CA-8203-3CFD-105445A60058}"/>
              </a:ext>
            </a:extLst>
          </p:cNvPr>
          <p:cNvSpPr txBox="1"/>
          <p:nvPr/>
        </p:nvSpPr>
        <p:spPr>
          <a:xfrm>
            <a:off x="5567436" y="1934648"/>
            <a:ext cx="6117891" cy="2615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Nový </a:t>
            </a:r>
            <a:r>
              <a:rPr lang="cs-CZ" dirty="0" err="1">
                <a:solidFill>
                  <a:srgbClr val="004A6B"/>
                </a:solidFill>
                <a:cs typeface="Times New Roman" panose="02020603050405020304" pitchFamily="18" charset="0"/>
              </a:rPr>
              <a:t>kabelovod</a:t>
            </a: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 RWY 06/24		&gt;300 mil. </a:t>
            </a:r>
          </a:p>
          <a:p>
            <a:pPr marL="539750" lvl="1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(opakování zrušené soutěže z r. 2024) 	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Rekonfigurace stání v sektorech C1, C2 	&gt;800 mil.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Parkovací dům APC (Design &amp; Build) 	&gt;1 000 mil.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Parkovací dům B (Design &amp; Build) 		&gt;1 500 mil.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APN D2, D3				&gt;7 000 mil.</a:t>
            </a:r>
          </a:p>
          <a:p>
            <a:pPr marL="0" lvl="1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</a:pPr>
            <a:endParaRPr lang="cs-CZ" dirty="0">
              <a:solidFill>
                <a:srgbClr val="004A6B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336799-946F-5D80-2CC1-B9DAEAD0E119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6CEBE1-24BC-6C39-2C3C-45E26BA0C783}"/>
              </a:ext>
            </a:extLst>
          </p:cNvPr>
          <p:cNvSpPr txBox="1"/>
          <p:nvPr/>
        </p:nvSpPr>
        <p:spPr>
          <a:xfrm>
            <a:off x="672954" y="513887"/>
            <a:ext cx="600216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33" b="1" dirty="0">
                <a:solidFill>
                  <a:srgbClr val="FFFFFF"/>
                </a:solidFill>
                <a:ea typeface="Source Sans Pro" panose="020B0503030403020204" pitchFamily="34" charset="0"/>
              </a:rPr>
              <a:t>Realizace více jak 100 mil Kč bez DPH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24F5C94-75C1-4DC0-CB04-87671A5C6BC9}"/>
              </a:ext>
            </a:extLst>
          </p:cNvPr>
          <p:cNvSpPr txBox="1"/>
          <p:nvPr/>
        </p:nvSpPr>
        <p:spPr>
          <a:xfrm>
            <a:off x="747394" y="1934648"/>
            <a:ext cx="4680418" cy="365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Rozšíření kapacit EPL T2 - terasa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Klientská zóna P6/P7 (Design &amp; Build) 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Propojka ČOV Sever – Jih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Úložiště </a:t>
            </a:r>
            <a:r>
              <a:rPr lang="cs-CZ" dirty="0" err="1">
                <a:solidFill>
                  <a:srgbClr val="004A6B"/>
                </a:solidFill>
                <a:cs typeface="Times New Roman" panose="02020603050405020304" pitchFamily="18" charset="0"/>
              </a:rPr>
              <a:t>ULDs</a:t>
            </a: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 (Design &amp; Build)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Modernizace perimetru - Etapa 5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Modernizace perimetru - Etapy 14, 15, 18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DNS realizace oplocení perimetru  (8 let) – je před zavedením</a:t>
            </a:r>
          </a:p>
          <a:p>
            <a:pPr marL="482624" lvl="1" indent="-482624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A6B"/>
                </a:solidFill>
                <a:cs typeface="Times New Roman" panose="02020603050405020304" pitchFamily="18" charset="0"/>
              </a:rPr>
              <a:t>RS na výměnu výtahů (PD + realizace) 40 ks, 5 let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523E532-70BF-9BA7-C48E-F172A055244F}"/>
              </a:ext>
            </a:extLst>
          </p:cNvPr>
          <p:cNvSpPr txBox="1"/>
          <p:nvPr/>
        </p:nvSpPr>
        <p:spPr>
          <a:xfrm>
            <a:off x="747394" y="1407700"/>
            <a:ext cx="40714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rgbClr val="004A6B"/>
                </a:solidFill>
                <a:cs typeface="Times New Roman" panose="02020603050405020304" pitchFamily="18" charset="0"/>
              </a:rPr>
              <a:t>Realizace 100 - 250 mil Kč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314E519-1D1E-B5C4-76E8-BF599485116B}"/>
              </a:ext>
            </a:extLst>
          </p:cNvPr>
          <p:cNvSpPr txBox="1"/>
          <p:nvPr/>
        </p:nvSpPr>
        <p:spPr>
          <a:xfrm>
            <a:off x="5567436" y="1407699"/>
            <a:ext cx="45203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rgbClr val="004A6B"/>
                </a:solidFill>
                <a:cs typeface="Times New Roman" panose="02020603050405020304" pitchFamily="18" charset="0"/>
              </a:rPr>
              <a:t>Realizace &gt; 300 mil Kč</a:t>
            </a:r>
          </a:p>
        </p:txBody>
      </p:sp>
    </p:spTree>
    <p:extLst>
      <p:ext uri="{BB962C8B-B14F-4D97-AF65-F5344CB8AC3E}">
        <p14:creationId xmlns:p14="http://schemas.microsoft.com/office/powerpoint/2010/main" val="2484848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4" name="Picture 173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942"/>
            <a:ext cx="2292193" cy="1013486"/>
          </a:xfrm>
          <a:prstGeom prst="rect">
            <a:avLst/>
          </a:prstGeom>
          <a:noFill/>
        </p:spPr>
      </p:pic>
      <p:sp>
        <p:nvSpPr>
          <p:cNvPr id="1756" name="Rectangle 1756"/>
          <p:cNvSpPr/>
          <p:nvPr/>
        </p:nvSpPr>
        <p:spPr>
          <a:xfrm>
            <a:off x="5367527" y="6028164"/>
            <a:ext cx="1591077" cy="4104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2667">
                <a:solidFill>
                  <a:srgbClr val="FFFFFF"/>
                </a:solidFill>
                <a:latin typeface="+mj-lt"/>
              </a:rPr>
              <a:t>Tomáš Sova</a:t>
            </a:r>
          </a:p>
        </p:txBody>
      </p:sp>
      <p:sp>
        <p:nvSpPr>
          <p:cNvPr id="8" name="Freeform 139">
            <a:extLst>
              <a:ext uri="{FF2B5EF4-FFF2-40B4-BE49-F238E27FC236}">
                <a16:creationId xmlns:a16="http://schemas.microsoft.com/office/drawing/2014/main" id="{0B9144D2-E076-FA3B-8BBC-4AEDDD1A16F1}"/>
              </a:ext>
            </a:extLst>
          </p:cNvPr>
          <p:cNvSpPr/>
          <p:nvPr/>
        </p:nvSpPr>
        <p:spPr>
          <a:xfrm>
            <a:off x="11123299" y="6262611"/>
            <a:ext cx="89726" cy="157644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9" name="Picture 140">
            <a:extLst>
              <a:ext uri="{FF2B5EF4-FFF2-40B4-BE49-F238E27FC236}">
                <a16:creationId xmlns:a16="http://schemas.microsoft.com/office/drawing/2014/main" id="{68BEAFC1-334F-FF5B-D957-FCD88C1B1AA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0308" y="6288106"/>
            <a:ext cx="121994" cy="140616"/>
          </a:xfrm>
          <a:prstGeom prst="rect">
            <a:avLst/>
          </a:prstGeom>
          <a:noFill/>
        </p:spPr>
      </p:pic>
      <p:sp>
        <p:nvSpPr>
          <p:cNvPr id="10" name="Freeform 141">
            <a:extLst>
              <a:ext uri="{FF2B5EF4-FFF2-40B4-BE49-F238E27FC236}">
                <a16:creationId xmlns:a16="http://schemas.microsoft.com/office/drawing/2014/main" id="{BC39B175-D52F-31B9-1D06-C96562333455}"/>
              </a:ext>
            </a:extLst>
          </p:cNvPr>
          <p:cNvSpPr/>
          <p:nvPr/>
        </p:nvSpPr>
        <p:spPr>
          <a:xfrm>
            <a:off x="11367479" y="6272480"/>
            <a:ext cx="77127" cy="147777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1" name="Picture 142">
            <a:extLst>
              <a:ext uri="{FF2B5EF4-FFF2-40B4-BE49-F238E27FC236}">
                <a16:creationId xmlns:a16="http://schemas.microsoft.com/office/drawing/2014/main" id="{21F49639-3D1A-2600-7CB0-C88BC50E78D0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0480" y="6248280"/>
            <a:ext cx="52651" cy="178559"/>
          </a:xfrm>
          <a:prstGeom prst="rect">
            <a:avLst/>
          </a:prstGeom>
          <a:noFill/>
        </p:spPr>
      </p:pic>
      <p:sp>
        <p:nvSpPr>
          <p:cNvPr id="12" name="Freeform 143">
            <a:extLst>
              <a:ext uri="{FF2B5EF4-FFF2-40B4-BE49-F238E27FC236}">
                <a16:creationId xmlns:a16="http://schemas.microsoft.com/office/drawing/2014/main" id="{11679928-7C31-F139-F700-90CCB21E3740}"/>
              </a:ext>
            </a:extLst>
          </p:cNvPr>
          <p:cNvSpPr/>
          <p:nvPr/>
        </p:nvSpPr>
        <p:spPr>
          <a:xfrm>
            <a:off x="11566970" y="6296573"/>
            <a:ext cx="88045" cy="123683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3" name="Freeform 144">
            <a:extLst>
              <a:ext uri="{FF2B5EF4-FFF2-40B4-BE49-F238E27FC236}">
                <a16:creationId xmlns:a16="http://schemas.microsoft.com/office/drawing/2014/main" id="{A99B9457-A3C4-6CA8-AE34-CC0E1B7097CD}"/>
              </a:ext>
            </a:extLst>
          </p:cNvPr>
          <p:cNvSpPr/>
          <p:nvPr/>
        </p:nvSpPr>
        <p:spPr>
          <a:xfrm>
            <a:off x="11569081" y="6255067"/>
            <a:ext cx="83823" cy="31228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" name="Freeform 145">
            <a:extLst>
              <a:ext uri="{FF2B5EF4-FFF2-40B4-BE49-F238E27FC236}">
                <a16:creationId xmlns:a16="http://schemas.microsoft.com/office/drawing/2014/main" id="{C4E45FA2-CCB5-F80F-B0B8-DD48E01B0AC7}"/>
              </a:ext>
            </a:extLst>
          </p:cNvPr>
          <p:cNvSpPr/>
          <p:nvPr/>
        </p:nvSpPr>
        <p:spPr>
          <a:xfrm>
            <a:off x="11685327" y="6272480"/>
            <a:ext cx="77123" cy="147777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" name="Freeform 146">
            <a:extLst>
              <a:ext uri="{FF2B5EF4-FFF2-40B4-BE49-F238E27FC236}">
                <a16:creationId xmlns:a16="http://schemas.microsoft.com/office/drawing/2014/main" id="{27ECE988-9615-9EAB-8124-2C28BA0F0628}"/>
              </a:ext>
            </a:extLst>
          </p:cNvPr>
          <p:cNvSpPr/>
          <p:nvPr/>
        </p:nvSpPr>
        <p:spPr>
          <a:xfrm>
            <a:off x="11807431" y="6255067"/>
            <a:ext cx="83835" cy="31228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6" name="Picture 147">
            <a:extLst>
              <a:ext uri="{FF2B5EF4-FFF2-40B4-BE49-F238E27FC236}">
                <a16:creationId xmlns:a16="http://schemas.microsoft.com/office/drawing/2014/main" id="{0F7147F2-D300-86BC-D1C2-3D754F193D50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6749" y="6288106"/>
            <a:ext cx="121989" cy="140616"/>
          </a:xfrm>
          <a:prstGeom prst="rect">
            <a:avLst/>
          </a:prstGeom>
          <a:noFill/>
        </p:spPr>
      </p:pic>
      <p:pic>
        <p:nvPicPr>
          <p:cNvPr id="17" name="Picture 148">
            <a:extLst>
              <a:ext uri="{FF2B5EF4-FFF2-40B4-BE49-F238E27FC236}">
                <a16:creationId xmlns:a16="http://schemas.microsoft.com/office/drawing/2014/main" id="{ACDB6953-7C61-2CE8-6681-31BB52FA5690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4831" y="6433567"/>
            <a:ext cx="132091" cy="174574"/>
          </a:xfrm>
          <a:prstGeom prst="rect">
            <a:avLst/>
          </a:prstGeom>
          <a:noFill/>
        </p:spPr>
      </p:pic>
      <p:sp>
        <p:nvSpPr>
          <p:cNvPr id="18" name="Freeform 149">
            <a:extLst>
              <a:ext uri="{FF2B5EF4-FFF2-40B4-BE49-F238E27FC236}">
                <a16:creationId xmlns:a16="http://schemas.microsoft.com/office/drawing/2014/main" id="{D11E9D9A-2B7A-90BF-B95C-0938CBA787D0}"/>
              </a:ext>
            </a:extLst>
          </p:cNvPr>
          <p:cNvSpPr/>
          <p:nvPr/>
        </p:nvSpPr>
        <p:spPr>
          <a:xfrm>
            <a:off x="11274813" y="6477889"/>
            <a:ext cx="65987" cy="121786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9" name="Picture 150">
            <a:extLst>
              <a:ext uri="{FF2B5EF4-FFF2-40B4-BE49-F238E27FC236}">
                <a16:creationId xmlns:a16="http://schemas.microsoft.com/office/drawing/2014/main" id="{1FC71319-4946-2758-CB44-3F472941A06B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10" y="6469422"/>
            <a:ext cx="114010" cy="140598"/>
          </a:xfrm>
          <a:prstGeom prst="rect">
            <a:avLst/>
          </a:prstGeom>
          <a:noFill/>
        </p:spPr>
      </p:pic>
      <p:sp>
        <p:nvSpPr>
          <p:cNvPr id="20" name="Freeform 151">
            <a:extLst>
              <a:ext uri="{FF2B5EF4-FFF2-40B4-BE49-F238E27FC236}">
                <a16:creationId xmlns:a16="http://schemas.microsoft.com/office/drawing/2014/main" id="{494C8B7A-3A6B-99B4-8C91-F0D58EA9E539}"/>
              </a:ext>
            </a:extLst>
          </p:cNvPr>
          <p:cNvSpPr/>
          <p:nvPr/>
        </p:nvSpPr>
        <p:spPr>
          <a:xfrm>
            <a:off x="11521672" y="6438886"/>
            <a:ext cx="103396" cy="160789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21" name="Picture 152">
            <a:extLst>
              <a:ext uri="{FF2B5EF4-FFF2-40B4-BE49-F238E27FC236}">
                <a16:creationId xmlns:a16="http://schemas.microsoft.com/office/drawing/2014/main" id="{101C910B-D0F5-E71C-99AD-E78974CC68F3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4407" y="6469422"/>
            <a:ext cx="114021" cy="140598"/>
          </a:xfrm>
          <a:prstGeom prst="rect">
            <a:avLst/>
          </a:prstGeom>
          <a:noFill/>
        </p:spPr>
      </p:pic>
      <p:sp>
        <p:nvSpPr>
          <p:cNvPr id="22" name="Freeform 153">
            <a:extLst>
              <a:ext uri="{FF2B5EF4-FFF2-40B4-BE49-F238E27FC236}">
                <a16:creationId xmlns:a16="http://schemas.microsoft.com/office/drawing/2014/main" id="{00F39989-AFEB-FA3D-104C-2813A3FE704A}"/>
              </a:ext>
            </a:extLst>
          </p:cNvPr>
          <p:cNvSpPr/>
          <p:nvPr/>
        </p:nvSpPr>
        <p:spPr>
          <a:xfrm>
            <a:off x="10718667" y="6279171"/>
            <a:ext cx="79559" cy="45819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23" name="Freeform 154">
            <a:extLst>
              <a:ext uri="{FF2B5EF4-FFF2-40B4-BE49-F238E27FC236}">
                <a16:creationId xmlns:a16="http://schemas.microsoft.com/office/drawing/2014/main" id="{F1868835-92DC-AE50-2FCC-80FD44FC9406}"/>
              </a:ext>
            </a:extLst>
          </p:cNvPr>
          <p:cNvSpPr/>
          <p:nvPr/>
        </p:nvSpPr>
        <p:spPr>
          <a:xfrm>
            <a:off x="10475818" y="6460269"/>
            <a:ext cx="177315" cy="143129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24" name="Freeform 155">
            <a:extLst>
              <a:ext uri="{FF2B5EF4-FFF2-40B4-BE49-F238E27FC236}">
                <a16:creationId xmlns:a16="http://schemas.microsoft.com/office/drawing/2014/main" id="{18CAC0C1-C897-38E5-6549-7E56E8C2B316}"/>
              </a:ext>
            </a:extLst>
          </p:cNvPr>
          <p:cNvSpPr/>
          <p:nvPr/>
        </p:nvSpPr>
        <p:spPr>
          <a:xfrm>
            <a:off x="10650145" y="6452230"/>
            <a:ext cx="158344" cy="151629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25" name="Freeform 156">
            <a:extLst>
              <a:ext uri="{FF2B5EF4-FFF2-40B4-BE49-F238E27FC236}">
                <a16:creationId xmlns:a16="http://schemas.microsoft.com/office/drawing/2014/main" id="{B8F96790-5728-BBEE-B9E5-914B7DE14ADC}"/>
              </a:ext>
            </a:extLst>
          </p:cNvPr>
          <p:cNvSpPr/>
          <p:nvPr/>
        </p:nvSpPr>
        <p:spPr>
          <a:xfrm>
            <a:off x="10911828" y="6257390"/>
            <a:ext cx="72813" cy="45909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26" name="Freeform 157">
            <a:extLst>
              <a:ext uri="{FF2B5EF4-FFF2-40B4-BE49-F238E27FC236}">
                <a16:creationId xmlns:a16="http://schemas.microsoft.com/office/drawing/2014/main" id="{DDFA38BD-D676-9052-5525-E69F18705B92}"/>
              </a:ext>
            </a:extLst>
          </p:cNvPr>
          <p:cNvSpPr/>
          <p:nvPr/>
        </p:nvSpPr>
        <p:spPr>
          <a:xfrm>
            <a:off x="10637894" y="6268627"/>
            <a:ext cx="346747" cy="335865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30" name="Obrázek 29" descr="Obsah obrázku hoblovat, obloha, letadlo, venku&#10;&#10;Popis byl vytvořen automaticky">
            <a:extLst>
              <a:ext uri="{FF2B5EF4-FFF2-40B4-BE49-F238E27FC236}">
                <a16:creationId xmlns:a16="http://schemas.microsoft.com/office/drawing/2014/main" id="{91882F96-D685-909E-6A08-9B2A5F94234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0"/>
          <a:stretch/>
        </p:blipFill>
        <p:spPr>
          <a:xfrm>
            <a:off x="0" y="-22492"/>
            <a:ext cx="12192000" cy="592137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BE9830-B7DD-0706-B620-48F6DA67D576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457A8B7-681B-17A1-D6BC-E3D862CEB77A}"/>
              </a:ext>
            </a:extLst>
          </p:cNvPr>
          <p:cNvSpPr txBox="1"/>
          <p:nvPr/>
        </p:nvSpPr>
        <p:spPr>
          <a:xfrm>
            <a:off x="653905" y="527653"/>
            <a:ext cx="442318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33" b="1" dirty="0">
                <a:solidFill>
                  <a:srgbClr val="FFFFFF"/>
                </a:solidFill>
                <a:ea typeface="Source Sans Pro" panose="020B0503030403020204" pitchFamily="34" charset="0"/>
              </a:rPr>
              <a:t>Těšíme se na spolupráci</a:t>
            </a: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ECA4513E-DCC4-8FED-56D3-7D23BBF40B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5958322"/>
            <a:ext cx="2598814" cy="8150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F8DC666-741C-71AF-DD06-0A95642898D6}"/>
              </a:ext>
            </a:extLst>
          </p:cNvPr>
          <p:cNvSpPr txBox="1"/>
          <p:nvPr/>
        </p:nvSpPr>
        <p:spPr>
          <a:xfrm>
            <a:off x="484652" y="2635707"/>
            <a:ext cx="10033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>
                <a:solidFill>
                  <a:schemeClr val="bg1"/>
                </a:solidFill>
                <a:latin typeface="+mj-lt"/>
              </a:rPr>
              <a:t>Adopce projektového řízení na Letišti Praha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BFEDB50-C6EF-3EFA-C1DD-C462802F774D}"/>
              </a:ext>
            </a:extLst>
          </p:cNvPr>
          <p:cNvSpPr txBox="1"/>
          <p:nvPr/>
        </p:nvSpPr>
        <p:spPr>
          <a:xfrm>
            <a:off x="534045" y="5067869"/>
            <a:ext cx="416078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33">
                <a:solidFill>
                  <a:schemeClr val="bg1"/>
                </a:solidFill>
              </a:rPr>
              <a:t>Tomáš Sova</a:t>
            </a:r>
          </a:p>
          <a:p>
            <a:r>
              <a:rPr lang="cs-CZ" sz="2133">
                <a:solidFill>
                  <a:schemeClr val="bg1"/>
                </a:solidFill>
              </a:rPr>
              <a:t> Výkonný ředitel CNL a PMO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FF95F623-EF71-D0D1-0439-8198A8AB9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5892" y="6113379"/>
            <a:ext cx="1980208" cy="504981"/>
          </a:xfrm>
          <a:prstGeom prst="rect">
            <a:avLst/>
          </a:prstGeom>
        </p:spPr>
      </p:pic>
      <p:pic>
        <p:nvPicPr>
          <p:cNvPr id="20" name="Obrázek 19" descr="Obsah obrázku hoblovat, venku, letadlo, Letecká doprava&#10;&#10;Popis byl vytvořen automaticky">
            <a:extLst>
              <a:ext uri="{FF2B5EF4-FFF2-40B4-BE49-F238E27FC236}">
                <a16:creationId xmlns:a16="http://schemas.microsoft.com/office/drawing/2014/main" id="{35612217-EAFB-BA62-8374-9741623D4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5" b="-1"/>
          <a:stretch/>
        </p:blipFill>
        <p:spPr>
          <a:xfrm>
            <a:off x="-4301" y="0"/>
            <a:ext cx="12196301" cy="5839121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AF8D18A-C219-4534-5F68-19B3B6A48CE0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64365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4BDC475-FF95-8F96-B1FC-B9B77659B635}"/>
              </a:ext>
            </a:extLst>
          </p:cNvPr>
          <p:cNvSpPr txBox="1"/>
          <p:nvPr/>
        </p:nvSpPr>
        <p:spPr>
          <a:xfrm>
            <a:off x="653904" y="527653"/>
            <a:ext cx="8888929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33" b="1" dirty="0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</a:rPr>
              <a:t>Na čem jsme zapracovali</a:t>
            </a:r>
            <a:endParaRPr lang="cs-CZ" sz="2933" dirty="0">
              <a:latin typeface="Neo Sans Pro LP"/>
            </a:endParaRPr>
          </a:p>
        </p:txBody>
      </p:sp>
      <p:pic>
        <p:nvPicPr>
          <p:cNvPr id="6" name="Obrázek 5" descr="Obsah obrázku text, klipart&#10;&#10;Popis byl vytvořen automaticky">
            <a:extLst>
              <a:ext uri="{FF2B5EF4-FFF2-40B4-BE49-F238E27FC236}">
                <a16:creationId xmlns:a16="http://schemas.microsoft.com/office/drawing/2014/main" id="{E26E98BC-F101-1C7C-76E5-BEC7982CA3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5958322"/>
            <a:ext cx="2598814" cy="81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2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/>
          <p:cNvSpPr/>
          <p:nvPr/>
        </p:nvSpPr>
        <p:spPr>
          <a:xfrm>
            <a:off x="11123299" y="6262611"/>
            <a:ext cx="89726" cy="157644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0" name="Picture 1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0308" y="6288106"/>
            <a:ext cx="121994" cy="140616"/>
          </a:xfrm>
          <a:prstGeom prst="rect">
            <a:avLst/>
          </a:prstGeom>
          <a:noFill/>
        </p:spPr>
      </p:pic>
      <p:sp>
        <p:nvSpPr>
          <p:cNvPr id="141" name="Freeform 141"/>
          <p:cNvSpPr/>
          <p:nvPr/>
        </p:nvSpPr>
        <p:spPr>
          <a:xfrm>
            <a:off x="11367479" y="6272480"/>
            <a:ext cx="77127" cy="147777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2" name="Picture 14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0480" y="6248280"/>
            <a:ext cx="52651" cy="178559"/>
          </a:xfrm>
          <a:prstGeom prst="rect">
            <a:avLst/>
          </a:prstGeom>
          <a:noFill/>
        </p:spPr>
      </p:pic>
      <p:sp>
        <p:nvSpPr>
          <p:cNvPr id="143" name="Freeform 143"/>
          <p:cNvSpPr/>
          <p:nvPr/>
        </p:nvSpPr>
        <p:spPr>
          <a:xfrm>
            <a:off x="11566970" y="6296573"/>
            <a:ext cx="88045" cy="123683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4" name="Freeform 144"/>
          <p:cNvSpPr/>
          <p:nvPr/>
        </p:nvSpPr>
        <p:spPr>
          <a:xfrm>
            <a:off x="11569081" y="6255067"/>
            <a:ext cx="83823" cy="31228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5" name="Freeform 145"/>
          <p:cNvSpPr/>
          <p:nvPr/>
        </p:nvSpPr>
        <p:spPr>
          <a:xfrm>
            <a:off x="11685327" y="6272480"/>
            <a:ext cx="77123" cy="147777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6" name="Freeform 146"/>
          <p:cNvSpPr/>
          <p:nvPr/>
        </p:nvSpPr>
        <p:spPr>
          <a:xfrm>
            <a:off x="11807431" y="6255067"/>
            <a:ext cx="83835" cy="31228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6749" y="6288106"/>
            <a:ext cx="121989" cy="140616"/>
          </a:xfrm>
          <a:prstGeom prst="rect">
            <a:avLst/>
          </a:prstGeom>
          <a:noFill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4831" y="6433567"/>
            <a:ext cx="132091" cy="174574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11274813" y="6477889"/>
            <a:ext cx="65987" cy="121786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0" name="Picture 15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10" y="6469422"/>
            <a:ext cx="114010" cy="140598"/>
          </a:xfrm>
          <a:prstGeom prst="rect">
            <a:avLst/>
          </a:prstGeom>
          <a:noFill/>
        </p:spPr>
      </p:pic>
      <p:sp>
        <p:nvSpPr>
          <p:cNvPr id="151" name="Freeform 151"/>
          <p:cNvSpPr/>
          <p:nvPr/>
        </p:nvSpPr>
        <p:spPr>
          <a:xfrm>
            <a:off x="11521672" y="6438886"/>
            <a:ext cx="103396" cy="160789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2" name="Picture 15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4407" y="6469422"/>
            <a:ext cx="114021" cy="140598"/>
          </a:xfrm>
          <a:prstGeom prst="rect">
            <a:avLst/>
          </a:prstGeom>
          <a:noFill/>
        </p:spPr>
      </p:pic>
      <p:sp>
        <p:nvSpPr>
          <p:cNvPr id="153" name="Freeform 153"/>
          <p:cNvSpPr/>
          <p:nvPr/>
        </p:nvSpPr>
        <p:spPr>
          <a:xfrm>
            <a:off x="10718667" y="6279171"/>
            <a:ext cx="79559" cy="45819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4" name="Freeform 154"/>
          <p:cNvSpPr/>
          <p:nvPr/>
        </p:nvSpPr>
        <p:spPr>
          <a:xfrm>
            <a:off x="10475818" y="6460269"/>
            <a:ext cx="177315" cy="143129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5" name="Freeform 155"/>
          <p:cNvSpPr/>
          <p:nvPr/>
        </p:nvSpPr>
        <p:spPr>
          <a:xfrm>
            <a:off x="10650145" y="6452230"/>
            <a:ext cx="158344" cy="151629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6" name="Freeform 156"/>
          <p:cNvSpPr/>
          <p:nvPr/>
        </p:nvSpPr>
        <p:spPr>
          <a:xfrm>
            <a:off x="10911828" y="6257390"/>
            <a:ext cx="72813" cy="45909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7" name="Freeform 157"/>
          <p:cNvSpPr/>
          <p:nvPr/>
        </p:nvSpPr>
        <p:spPr>
          <a:xfrm>
            <a:off x="10637894" y="6268627"/>
            <a:ext cx="346747" cy="335865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6519F1-28CA-8203-3CFD-105445A60058}"/>
              </a:ext>
            </a:extLst>
          </p:cNvPr>
          <p:cNvSpPr txBox="1"/>
          <p:nvPr/>
        </p:nvSpPr>
        <p:spPr>
          <a:xfrm>
            <a:off x="5364309" y="2184077"/>
            <a:ext cx="6096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sz="1867">
              <a:solidFill>
                <a:srgbClr val="203755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DC58EF5-A2CA-9F53-524B-9EEEE43B23D2}"/>
              </a:ext>
            </a:extLst>
          </p:cNvPr>
          <p:cNvSpPr txBox="1"/>
          <p:nvPr/>
        </p:nvSpPr>
        <p:spPr>
          <a:xfrm>
            <a:off x="530313" y="1487917"/>
            <a:ext cx="10801439" cy="4262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4A6B"/>
                </a:solidFill>
                <a:latin typeface="Neo Sans Pro LP"/>
                <a:ea typeface="Calibri" panose="020F0502020204030204" pitchFamily="34" charset="0"/>
                <a:cs typeface="Times New Roman" panose="02020603050405020304" pitchFamily="18" charset="0"/>
              </a:rPr>
              <a:t>zjednodušení zadávacích dokumentací (zjednodušení podlimitní zadávací dokumentace, nevyžadujeme základní a profesní kvalifikaci, zjednodušená ČP)</a:t>
            </a:r>
            <a:endParaRPr lang="cs-CZ" sz="2400" b="1" dirty="0">
              <a:solidFill>
                <a:srgbClr val="004A6B"/>
              </a:solidFill>
              <a:latin typeface="Neo Sans Pro LP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4A6B"/>
                </a:solidFill>
                <a:latin typeface="Neo Sans Pro LP"/>
                <a:ea typeface="Calibri" panose="020F0502020204030204" pitchFamily="34" charset="0"/>
                <a:cs typeface="Times New Roman" panose="02020603050405020304" pitchFamily="18" charset="0"/>
              </a:rPr>
              <a:t>zjednodušení interních procesů, abychom zrychlili celý nákupní proces (ubrali jsme počet připomínkujících a schvalovatelů a zvýšili jsme schvalovací limity)</a:t>
            </a:r>
          </a:p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4A6B"/>
                </a:solidFill>
                <a:latin typeface="Neo Sans Pro LP"/>
                <a:ea typeface="Calibri" panose="020F0502020204030204" pitchFamily="34" charset="0"/>
                <a:cs typeface="Times New Roman" panose="02020603050405020304" pitchFamily="18" charset="0"/>
              </a:rPr>
              <a:t>zavedli jsme zjednodušené podlimitní řízení u zakázek do 3 mil. </a:t>
            </a:r>
            <a:r>
              <a:rPr lang="cs-CZ" sz="2400">
                <a:solidFill>
                  <a:srgbClr val="004A6B"/>
                </a:solidFill>
                <a:latin typeface="Neo Sans Pro LP"/>
                <a:ea typeface="Calibri" panose="020F0502020204030204" pitchFamily="34" charset="0"/>
                <a:cs typeface="Times New Roman" panose="02020603050405020304" pitchFamily="18" charset="0"/>
              </a:rPr>
              <a:t>Kč</a:t>
            </a:r>
            <a:endParaRPr lang="cs-CZ" sz="2400" dirty="0">
              <a:solidFill>
                <a:srgbClr val="004A6B"/>
              </a:solidFill>
              <a:latin typeface="Neo Sans Pro LP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větší využívání rámcových smluv (TDI, projektové práce)</a:t>
            </a:r>
          </a:p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připravujeme novou sekci webových stránek pro obchodní partnery od 1Q 2025</a:t>
            </a:r>
          </a:p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Wingdings" panose="05000000000000000000" pitchFamily="2" charset="2"/>
              <a:buChar char="§"/>
            </a:pPr>
            <a:endParaRPr lang="cs-CZ" sz="2400" dirty="0">
              <a:solidFill>
                <a:srgbClr val="004A6B"/>
              </a:solidFill>
              <a:latin typeface="Neo Sans Pro LP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336799-946F-5D80-2CC1-B9DAEAD0E119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64365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6CEBE1-24BC-6C39-2C3C-45E26BA0C783}"/>
              </a:ext>
            </a:extLst>
          </p:cNvPr>
          <p:cNvSpPr txBox="1"/>
          <p:nvPr/>
        </p:nvSpPr>
        <p:spPr>
          <a:xfrm>
            <a:off x="653905" y="527653"/>
            <a:ext cx="442318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33" b="1" dirty="0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</a:rPr>
              <a:t>Na čem jsme zapracovali</a:t>
            </a:r>
            <a:endParaRPr lang="cs-CZ" sz="2933" dirty="0">
              <a:latin typeface="Neo Sans Pro LP"/>
            </a:endParaRPr>
          </a:p>
        </p:txBody>
      </p:sp>
    </p:spTree>
    <p:extLst>
      <p:ext uri="{BB962C8B-B14F-4D97-AF65-F5344CB8AC3E}">
        <p14:creationId xmlns:p14="http://schemas.microsoft.com/office/powerpoint/2010/main" val="246875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F8DC666-741C-71AF-DD06-0A95642898D6}"/>
              </a:ext>
            </a:extLst>
          </p:cNvPr>
          <p:cNvSpPr txBox="1"/>
          <p:nvPr/>
        </p:nvSpPr>
        <p:spPr>
          <a:xfrm>
            <a:off x="484652" y="2635707"/>
            <a:ext cx="10033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>
                <a:solidFill>
                  <a:schemeClr val="bg1"/>
                </a:solidFill>
                <a:latin typeface="+mj-lt"/>
              </a:rPr>
              <a:t>Adopce projektového řízení na Letišti Praha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BFEDB50-C6EF-3EFA-C1DD-C462802F774D}"/>
              </a:ext>
            </a:extLst>
          </p:cNvPr>
          <p:cNvSpPr txBox="1"/>
          <p:nvPr/>
        </p:nvSpPr>
        <p:spPr>
          <a:xfrm>
            <a:off x="534045" y="5067869"/>
            <a:ext cx="416078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33">
                <a:solidFill>
                  <a:schemeClr val="bg1"/>
                </a:solidFill>
              </a:rPr>
              <a:t>Tomáš Sova</a:t>
            </a:r>
          </a:p>
          <a:p>
            <a:r>
              <a:rPr lang="cs-CZ" sz="2133">
                <a:solidFill>
                  <a:schemeClr val="bg1"/>
                </a:solidFill>
              </a:rPr>
              <a:t> Výkonný ředitel CNL a PMO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FF95F623-EF71-D0D1-0439-8198A8AB9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5892" y="6113379"/>
            <a:ext cx="1980208" cy="504981"/>
          </a:xfrm>
          <a:prstGeom prst="rect">
            <a:avLst/>
          </a:prstGeom>
        </p:spPr>
      </p:pic>
      <p:pic>
        <p:nvPicPr>
          <p:cNvPr id="41" name="Obrázek 40" descr="Obsah obrázku budova, obloha, venku, mrak&#10;&#10;Popis byl vytvořen automaticky">
            <a:extLst>
              <a:ext uri="{FF2B5EF4-FFF2-40B4-BE49-F238E27FC236}">
                <a16:creationId xmlns:a16="http://schemas.microsoft.com/office/drawing/2014/main" id="{4DB0A6A4-37DA-14B2-8EF6-D4FE14CC2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940"/>
            <a:ext cx="12192000" cy="5943600"/>
          </a:xfrm>
          <a:prstGeom prst="rect">
            <a:avLst/>
          </a:prstGeom>
          <a:solidFill>
            <a:srgbClr val="0063AC"/>
          </a:solidFill>
        </p:spPr>
      </p:pic>
      <p:sp>
        <p:nvSpPr>
          <p:cNvPr id="45" name="TextovéPole 44">
            <a:extLst>
              <a:ext uri="{FF2B5EF4-FFF2-40B4-BE49-F238E27FC236}">
                <a16:creationId xmlns:a16="http://schemas.microsoft.com/office/drawing/2014/main" id="{AD9EB495-1BCF-A4F3-E887-C84030800841}"/>
              </a:ext>
            </a:extLst>
          </p:cNvPr>
          <p:cNvSpPr txBox="1"/>
          <p:nvPr/>
        </p:nvSpPr>
        <p:spPr>
          <a:xfrm>
            <a:off x="217920" y="4226702"/>
            <a:ext cx="871971" cy="379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33">
                <a:solidFill>
                  <a:srgbClr val="004E8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www.prg.aero</a:t>
            </a:r>
            <a:endParaRPr lang="cs-CZ" sz="933">
              <a:solidFill>
                <a:srgbClr val="004E89"/>
              </a:solidFill>
            </a:endParaRPr>
          </a:p>
        </p:txBody>
      </p:sp>
      <p:sp>
        <p:nvSpPr>
          <p:cNvPr id="48" name="Text Placeholder 1">
            <a:extLst>
              <a:ext uri="{FF2B5EF4-FFF2-40B4-BE49-F238E27FC236}">
                <a16:creationId xmlns:a16="http://schemas.microsoft.com/office/drawing/2014/main" id="{DA427FF5-BD9F-3200-6748-7D4E9460E3A7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64365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77792AA4-3347-7051-8347-96FE4866CBCF}"/>
              </a:ext>
            </a:extLst>
          </p:cNvPr>
          <p:cNvSpPr txBox="1"/>
          <p:nvPr/>
        </p:nvSpPr>
        <p:spPr>
          <a:xfrm>
            <a:off x="653905" y="527653"/>
            <a:ext cx="442318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33" b="1" dirty="0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</a:rPr>
              <a:t>Co připravujeme</a:t>
            </a:r>
            <a:endParaRPr lang="cs-CZ" sz="2933" dirty="0">
              <a:latin typeface="Neo Sans Pro LP"/>
            </a:endParaRPr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407B35FC-3C72-A8C3-47B5-DAF40943D4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5958322"/>
            <a:ext cx="2598814" cy="81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25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/>
          <p:cNvSpPr/>
          <p:nvPr/>
        </p:nvSpPr>
        <p:spPr>
          <a:xfrm>
            <a:off x="11123299" y="6262611"/>
            <a:ext cx="89726" cy="157644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0" name="Picture 1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0308" y="6288106"/>
            <a:ext cx="121994" cy="140616"/>
          </a:xfrm>
          <a:prstGeom prst="rect">
            <a:avLst/>
          </a:prstGeom>
          <a:noFill/>
        </p:spPr>
      </p:pic>
      <p:sp>
        <p:nvSpPr>
          <p:cNvPr id="141" name="Freeform 141"/>
          <p:cNvSpPr/>
          <p:nvPr/>
        </p:nvSpPr>
        <p:spPr>
          <a:xfrm>
            <a:off x="11367479" y="6272480"/>
            <a:ext cx="77127" cy="147777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2" name="Picture 14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0480" y="6248280"/>
            <a:ext cx="52651" cy="178559"/>
          </a:xfrm>
          <a:prstGeom prst="rect">
            <a:avLst/>
          </a:prstGeom>
          <a:noFill/>
        </p:spPr>
      </p:pic>
      <p:sp>
        <p:nvSpPr>
          <p:cNvPr id="143" name="Freeform 143"/>
          <p:cNvSpPr/>
          <p:nvPr/>
        </p:nvSpPr>
        <p:spPr>
          <a:xfrm>
            <a:off x="11566970" y="6296573"/>
            <a:ext cx="88045" cy="123683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4" name="Freeform 144"/>
          <p:cNvSpPr/>
          <p:nvPr/>
        </p:nvSpPr>
        <p:spPr>
          <a:xfrm>
            <a:off x="11569081" y="6255067"/>
            <a:ext cx="83823" cy="31228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5" name="Freeform 145"/>
          <p:cNvSpPr/>
          <p:nvPr/>
        </p:nvSpPr>
        <p:spPr>
          <a:xfrm>
            <a:off x="11685327" y="6272480"/>
            <a:ext cx="77123" cy="147777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6" name="Freeform 146"/>
          <p:cNvSpPr/>
          <p:nvPr/>
        </p:nvSpPr>
        <p:spPr>
          <a:xfrm>
            <a:off x="11807431" y="6255067"/>
            <a:ext cx="83835" cy="31228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6749" y="6288106"/>
            <a:ext cx="121989" cy="140616"/>
          </a:xfrm>
          <a:prstGeom prst="rect">
            <a:avLst/>
          </a:prstGeom>
          <a:noFill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4831" y="6433567"/>
            <a:ext cx="132091" cy="174574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11274813" y="6477889"/>
            <a:ext cx="65987" cy="121786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0" name="Picture 15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10" y="6469422"/>
            <a:ext cx="114010" cy="140598"/>
          </a:xfrm>
          <a:prstGeom prst="rect">
            <a:avLst/>
          </a:prstGeom>
          <a:noFill/>
        </p:spPr>
      </p:pic>
      <p:sp>
        <p:nvSpPr>
          <p:cNvPr id="151" name="Freeform 151"/>
          <p:cNvSpPr/>
          <p:nvPr/>
        </p:nvSpPr>
        <p:spPr>
          <a:xfrm>
            <a:off x="11521672" y="6438886"/>
            <a:ext cx="103396" cy="160789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2" name="Picture 15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4407" y="6469422"/>
            <a:ext cx="114021" cy="140598"/>
          </a:xfrm>
          <a:prstGeom prst="rect">
            <a:avLst/>
          </a:prstGeom>
          <a:noFill/>
        </p:spPr>
      </p:pic>
      <p:sp>
        <p:nvSpPr>
          <p:cNvPr id="153" name="Freeform 153"/>
          <p:cNvSpPr/>
          <p:nvPr/>
        </p:nvSpPr>
        <p:spPr>
          <a:xfrm>
            <a:off x="10718667" y="6279171"/>
            <a:ext cx="79559" cy="45819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4" name="Freeform 154"/>
          <p:cNvSpPr/>
          <p:nvPr/>
        </p:nvSpPr>
        <p:spPr>
          <a:xfrm>
            <a:off x="10475818" y="6460269"/>
            <a:ext cx="177315" cy="143129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5" name="Freeform 155"/>
          <p:cNvSpPr/>
          <p:nvPr/>
        </p:nvSpPr>
        <p:spPr>
          <a:xfrm>
            <a:off x="10650145" y="6452230"/>
            <a:ext cx="158344" cy="151629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6" name="Freeform 156"/>
          <p:cNvSpPr/>
          <p:nvPr/>
        </p:nvSpPr>
        <p:spPr>
          <a:xfrm>
            <a:off x="10911828" y="6257390"/>
            <a:ext cx="72813" cy="45909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7" name="Freeform 157"/>
          <p:cNvSpPr/>
          <p:nvPr/>
        </p:nvSpPr>
        <p:spPr>
          <a:xfrm>
            <a:off x="10637894" y="6268627"/>
            <a:ext cx="346747" cy="335865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6519F1-28CA-8203-3CFD-105445A60058}"/>
              </a:ext>
            </a:extLst>
          </p:cNvPr>
          <p:cNvSpPr txBox="1"/>
          <p:nvPr/>
        </p:nvSpPr>
        <p:spPr>
          <a:xfrm>
            <a:off x="5364309" y="2184077"/>
            <a:ext cx="6096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sz="1867">
              <a:solidFill>
                <a:srgbClr val="203755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336799-946F-5D80-2CC1-B9DAEAD0E119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6CEBE1-24BC-6C39-2C3C-45E26BA0C783}"/>
              </a:ext>
            </a:extLst>
          </p:cNvPr>
          <p:cNvSpPr txBox="1"/>
          <p:nvPr/>
        </p:nvSpPr>
        <p:spPr>
          <a:xfrm>
            <a:off x="672955" y="513887"/>
            <a:ext cx="442318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33" b="1" dirty="0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</a:rPr>
              <a:t>Co připravujeme</a:t>
            </a:r>
            <a:endParaRPr lang="cs-CZ" sz="2933" dirty="0">
              <a:latin typeface="Neo Sans Pro LP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9B893D9-EFEC-46E7-92D4-5E0C67E4A5D4}"/>
              </a:ext>
            </a:extLst>
          </p:cNvPr>
          <p:cNvSpPr txBox="1"/>
          <p:nvPr/>
        </p:nvSpPr>
        <p:spPr>
          <a:xfrm>
            <a:off x="530313" y="1487917"/>
            <a:ext cx="10801439" cy="1802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4A6B"/>
                </a:solidFill>
                <a:latin typeface="Neo Sans Pro LP"/>
                <a:ea typeface="Calibri" panose="020F0502020204030204" pitchFamily="34" charset="0"/>
                <a:cs typeface="Times New Roman" panose="02020603050405020304" pitchFamily="18" charset="0"/>
              </a:rPr>
              <a:t>zavedení systému kvalifikace</a:t>
            </a:r>
            <a:endParaRPr lang="cs-CZ" sz="2800" b="1" dirty="0">
              <a:solidFill>
                <a:srgbClr val="004A6B"/>
              </a:solidFill>
              <a:latin typeface="Neo Sans Pro LP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4A6B"/>
                </a:solidFill>
                <a:latin typeface="Neo Sans Pro LP"/>
                <a:ea typeface="Calibri" panose="020F0502020204030204" pitchFamily="34" charset="0"/>
                <a:cs typeface="Times New Roman" panose="02020603050405020304" pitchFamily="18" charset="0"/>
              </a:rPr>
              <a:t>zavedení hodnocení dodavatelů</a:t>
            </a:r>
            <a:endParaRPr lang="cs-CZ" sz="2800" dirty="0">
              <a:solidFill>
                <a:srgbClr val="004A6B"/>
              </a:solidFill>
              <a:latin typeface="Neo Sans Pro LP"/>
              <a:cs typeface="Times New Roman" panose="02020603050405020304" pitchFamily="18" charset="0"/>
            </a:endParaRPr>
          </a:p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Wingdings" panose="05000000000000000000" pitchFamily="2" charset="2"/>
              <a:buChar char="§"/>
            </a:pPr>
            <a:endParaRPr lang="cs-CZ" sz="2400" dirty="0">
              <a:solidFill>
                <a:srgbClr val="004A6B"/>
              </a:solidFill>
              <a:latin typeface="Neo Sans Pro LP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3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/>
          <p:cNvSpPr/>
          <p:nvPr/>
        </p:nvSpPr>
        <p:spPr>
          <a:xfrm>
            <a:off x="11123299" y="6262611"/>
            <a:ext cx="89726" cy="157644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0" name="Picture 1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0308" y="6288106"/>
            <a:ext cx="121994" cy="140616"/>
          </a:xfrm>
          <a:prstGeom prst="rect">
            <a:avLst/>
          </a:prstGeom>
          <a:noFill/>
        </p:spPr>
      </p:pic>
      <p:sp>
        <p:nvSpPr>
          <p:cNvPr id="141" name="Freeform 141"/>
          <p:cNvSpPr/>
          <p:nvPr/>
        </p:nvSpPr>
        <p:spPr>
          <a:xfrm>
            <a:off x="11367479" y="6272480"/>
            <a:ext cx="77127" cy="147777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2" name="Picture 14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0480" y="6248280"/>
            <a:ext cx="52651" cy="178559"/>
          </a:xfrm>
          <a:prstGeom prst="rect">
            <a:avLst/>
          </a:prstGeom>
          <a:noFill/>
        </p:spPr>
      </p:pic>
      <p:sp>
        <p:nvSpPr>
          <p:cNvPr id="143" name="Freeform 143"/>
          <p:cNvSpPr/>
          <p:nvPr/>
        </p:nvSpPr>
        <p:spPr>
          <a:xfrm>
            <a:off x="11566970" y="6296573"/>
            <a:ext cx="88045" cy="123683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4" name="Freeform 144"/>
          <p:cNvSpPr/>
          <p:nvPr/>
        </p:nvSpPr>
        <p:spPr>
          <a:xfrm>
            <a:off x="11569081" y="6255067"/>
            <a:ext cx="83823" cy="31228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5" name="Freeform 145"/>
          <p:cNvSpPr/>
          <p:nvPr/>
        </p:nvSpPr>
        <p:spPr>
          <a:xfrm>
            <a:off x="11685327" y="6272480"/>
            <a:ext cx="77123" cy="147777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6" name="Freeform 146"/>
          <p:cNvSpPr/>
          <p:nvPr/>
        </p:nvSpPr>
        <p:spPr>
          <a:xfrm>
            <a:off x="11807431" y="6255067"/>
            <a:ext cx="83835" cy="31228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6749" y="6288106"/>
            <a:ext cx="121989" cy="140616"/>
          </a:xfrm>
          <a:prstGeom prst="rect">
            <a:avLst/>
          </a:prstGeom>
          <a:noFill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4831" y="6433567"/>
            <a:ext cx="132091" cy="174574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11274813" y="6477889"/>
            <a:ext cx="65987" cy="121786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0" name="Picture 15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10" y="6469422"/>
            <a:ext cx="114010" cy="140598"/>
          </a:xfrm>
          <a:prstGeom prst="rect">
            <a:avLst/>
          </a:prstGeom>
          <a:noFill/>
        </p:spPr>
      </p:pic>
      <p:sp>
        <p:nvSpPr>
          <p:cNvPr id="151" name="Freeform 151"/>
          <p:cNvSpPr/>
          <p:nvPr/>
        </p:nvSpPr>
        <p:spPr>
          <a:xfrm>
            <a:off x="11521672" y="6438886"/>
            <a:ext cx="103396" cy="160789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2" name="Picture 15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4407" y="6469422"/>
            <a:ext cx="114021" cy="140598"/>
          </a:xfrm>
          <a:prstGeom prst="rect">
            <a:avLst/>
          </a:prstGeom>
          <a:noFill/>
        </p:spPr>
      </p:pic>
      <p:sp>
        <p:nvSpPr>
          <p:cNvPr id="153" name="Freeform 153"/>
          <p:cNvSpPr/>
          <p:nvPr/>
        </p:nvSpPr>
        <p:spPr>
          <a:xfrm>
            <a:off x="10718667" y="6279171"/>
            <a:ext cx="79559" cy="45819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4" name="Freeform 154"/>
          <p:cNvSpPr/>
          <p:nvPr/>
        </p:nvSpPr>
        <p:spPr>
          <a:xfrm>
            <a:off x="10475818" y="6460269"/>
            <a:ext cx="177315" cy="143129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5" name="Freeform 155"/>
          <p:cNvSpPr/>
          <p:nvPr/>
        </p:nvSpPr>
        <p:spPr>
          <a:xfrm>
            <a:off x="10650145" y="6452230"/>
            <a:ext cx="158344" cy="151629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6" name="Freeform 156"/>
          <p:cNvSpPr/>
          <p:nvPr/>
        </p:nvSpPr>
        <p:spPr>
          <a:xfrm>
            <a:off x="10911828" y="6257390"/>
            <a:ext cx="72813" cy="45909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7" name="Freeform 157"/>
          <p:cNvSpPr/>
          <p:nvPr/>
        </p:nvSpPr>
        <p:spPr>
          <a:xfrm>
            <a:off x="10637894" y="6268627"/>
            <a:ext cx="346747" cy="335865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6519F1-28CA-8203-3CFD-105445A60058}"/>
              </a:ext>
            </a:extLst>
          </p:cNvPr>
          <p:cNvSpPr txBox="1"/>
          <p:nvPr/>
        </p:nvSpPr>
        <p:spPr>
          <a:xfrm>
            <a:off x="5364309" y="2184077"/>
            <a:ext cx="6096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sz="1867">
              <a:solidFill>
                <a:srgbClr val="203755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336799-946F-5D80-2CC1-B9DAEAD0E119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6CEBE1-24BC-6C39-2C3C-45E26BA0C783}"/>
              </a:ext>
            </a:extLst>
          </p:cNvPr>
          <p:cNvSpPr txBox="1"/>
          <p:nvPr/>
        </p:nvSpPr>
        <p:spPr>
          <a:xfrm>
            <a:off x="672955" y="513887"/>
            <a:ext cx="442318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33" b="1" dirty="0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</a:rPr>
              <a:t>Systém kvalifikace</a:t>
            </a:r>
            <a:endParaRPr lang="cs-CZ" sz="2933" dirty="0">
              <a:latin typeface="Neo Sans Pro LP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9B893D9-EFEC-46E7-92D4-5E0C67E4A5D4}"/>
              </a:ext>
            </a:extLst>
          </p:cNvPr>
          <p:cNvSpPr txBox="1"/>
          <p:nvPr/>
        </p:nvSpPr>
        <p:spPr>
          <a:xfrm>
            <a:off x="530313" y="1487917"/>
            <a:ext cx="10801439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</a:pPr>
            <a:r>
              <a:rPr lang="cs-CZ" sz="2400" dirty="0">
                <a:solidFill>
                  <a:srgbClr val="004A6B"/>
                </a:solidFill>
                <a:latin typeface="Neo Sans Pro LP"/>
                <a:ea typeface="Calibri" panose="020F0502020204030204" pitchFamily="34" charset="0"/>
                <a:cs typeface="Times New Roman" panose="02020603050405020304" pitchFamily="18" charset="0"/>
              </a:rPr>
              <a:t>Jedná se o společný projekt tří sektorových zadavatelů na platformě veřejného profilu zadavatele Tender Arena</a:t>
            </a:r>
            <a:endParaRPr lang="cs-CZ" sz="2400" dirty="0">
              <a:solidFill>
                <a:srgbClr val="004A6B"/>
              </a:solidFill>
              <a:latin typeface="Neo Sans Pro LP"/>
              <a:cs typeface="Times New Roman" panose="02020603050405020304" pitchFamily="18" charset="0"/>
            </a:endParaRPr>
          </a:p>
        </p:txBody>
      </p:sp>
      <p:pic>
        <p:nvPicPr>
          <p:cNvPr id="1026" name="Picture 2" descr="Foto: České dráhy, a.s.">
            <a:extLst>
              <a:ext uri="{FF2B5EF4-FFF2-40B4-BE49-F238E27FC236}">
                <a16:creationId xmlns:a16="http://schemas.microsoft.com/office/drawing/2014/main" id="{FB57A6A2-0D2D-5A96-B5A9-ED5B826FF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13" y="2270089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6FA3847-5A45-1CC4-B46C-375C45C15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389" y="3098323"/>
            <a:ext cx="2082773" cy="16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547903C-ECEF-065F-8BFC-A98AA63FB0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1821" y="3576929"/>
            <a:ext cx="2812938" cy="717339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D891C01-AC37-A383-26C6-049D55A8168C}"/>
              </a:ext>
            </a:extLst>
          </p:cNvPr>
          <p:cNvSpPr txBox="1"/>
          <p:nvPr/>
        </p:nvSpPr>
        <p:spPr>
          <a:xfrm>
            <a:off x="550851" y="5402093"/>
            <a:ext cx="1113447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</a:pPr>
            <a:r>
              <a:rPr lang="cs-CZ" sz="1800" dirty="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V česku již SKD úspěšně využívá např. ČEPS, Správa železnic,  v Evrop</a:t>
            </a:r>
            <a:r>
              <a:rPr lang="cs-CZ" dirty="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ě například</a:t>
            </a:r>
            <a:r>
              <a:rPr lang="cs-CZ" sz="1800" dirty="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Deutche</a:t>
            </a:r>
            <a:r>
              <a:rPr lang="cs-CZ" sz="1800" dirty="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Bahn</a:t>
            </a:r>
            <a:r>
              <a:rPr lang="cs-CZ" sz="1800" dirty="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 (veškeré zakázky v SKD)</a:t>
            </a:r>
          </a:p>
        </p:txBody>
      </p:sp>
    </p:spTree>
    <p:extLst>
      <p:ext uri="{BB962C8B-B14F-4D97-AF65-F5344CB8AC3E}">
        <p14:creationId xmlns:p14="http://schemas.microsoft.com/office/powerpoint/2010/main" val="3191339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/>
          <p:cNvSpPr/>
          <p:nvPr/>
        </p:nvSpPr>
        <p:spPr>
          <a:xfrm>
            <a:off x="11123299" y="6262611"/>
            <a:ext cx="89726" cy="157644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0" name="Picture 1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0308" y="6288106"/>
            <a:ext cx="121994" cy="140616"/>
          </a:xfrm>
          <a:prstGeom prst="rect">
            <a:avLst/>
          </a:prstGeom>
          <a:noFill/>
        </p:spPr>
      </p:pic>
      <p:sp>
        <p:nvSpPr>
          <p:cNvPr id="141" name="Freeform 141"/>
          <p:cNvSpPr/>
          <p:nvPr/>
        </p:nvSpPr>
        <p:spPr>
          <a:xfrm>
            <a:off x="11367479" y="6272480"/>
            <a:ext cx="77127" cy="147777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2" name="Picture 14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0480" y="6248280"/>
            <a:ext cx="52651" cy="178559"/>
          </a:xfrm>
          <a:prstGeom prst="rect">
            <a:avLst/>
          </a:prstGeom>
          <a:noFill/>
        </p:spPr>
      </p:pic>
      <p:sp>
        <p:nvSpPr>
          <p:cNvPr id="143" name="Freeform 143"/>
          <p:cNvSpPr/>
          <p:nvPr/>
        </p:nvSpPr>
        <p:spPr>
          <a:xfrm>
            <a:off x="11566970" y="6296573"/>
            <a:ext cx="88045" cy="123683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4" name="Freeform 144"/>
          <p:cNvSpPr/>
          <p:nvPr/>
        </p:nvSpPr>
        <p:spPr>
          <a:xfrm>
            <a:off x="11569081" y="6255067"/>
            <a:ext cx="83823" cy="31228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5" name="Freeform 145"/>
          <p:cNvSpPr/>
          <p:nvPr/>
        </p:nvSpPr>
        <p:spPr>
          <a:xfrm>
            <a:off x="11685327" y="6272480"/>
            <a:ext cx="77123" cy="147777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6" name="Freeform 146"/>
          <p:cNvSpPr/>
          <p:nvPr/>
        </p:nvSpPr>
        <p:spPr>
          <a:xfrm>
            <a:off x="11807431" y="6255067"/>
            <a:ext cx="83835" cy="31228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6749" y="6288106"/>
            <a:ext cx="121989" cy="140616"/>
          </a:xfrm>
          <a:prstGeom prst="rect">
            <a:avLst/>
          </a:prstGeom>
          <a:noFill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4831" y="6433567"/>
            <a:ext cx="132091" cy="174574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11274813" y="6477889"/>
            <a:ext cx="65987" cy="121786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0" name="Picture 15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10" y="6469422"/>
            <a:ext cx="114010" cy="140598"/>
          </a:xfrm>
          <a:prstGeom prst="rect">
            <a:avLst/>
          </a:prstGeom>
          <a:noFill/>
        </p:spPr>
      </p:pic>
      <p:sp>
        <p:nvSpPr>
          <p:cNvPr id="151" name="Freeform 151"/>
          <p:cNvSpPr/>
          <p:nvPr/>
        </p:nvSpPr>
        <p:spPr>
          <a:xfrm>
            <a:off x="11521672" y="6438886"/>
            <a:ext cx="103396" cy="160789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2" name="Picture 15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4407" y="6469422"/>
            <a:ext cx="114021" cy="140598"/>
          </a:xfrm>
          <a:prstGeom prst="rect">
            <a:avLst/>
          </a:prstGeom>
          <a:noFill/>
        </p:spPr>
      </p:pic>
      <p:sp>
        <p:nvSpPr>
          <p:cNvPr id="153" name="Freeform 153"/>
          <p:cNvSpPr/>
          <p:nvPr/>
        </p:nvSpPr>
        <p:spPr>
          <a:xfrm>
            <a:off x="10718667" y="6279171"/>
            <a:ext cx="79559" cy="45819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4" name="Freeform 154"/>
          <p:cNvSpPr/>
          <p:nvPr/>
        </p:nvSpPr>
        <p:spPr>
          <a:xfrm>
            <a:off x="10475818" y="6460269"/>
            <a:ext cx="177315" cy="143129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5" name="Freeform 155"/>
          <p:cNvSpPr/>
          <p:nvPr/>
        </p:nvSpPr>
        <p:spPr>
          <a:xfrm>
            <a:off x="10650145" y="6452230"/>
            <a:ext cx="158344" cy="151629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6" name="Freeform 156"/>
          <p:cNvSpPr/>
          <p:nvPr/>
        </p:nvSpPr>
        <p:spPr>
          <a:xfrm>
            <a:off x="10911828" y="6257390"/>
            <a:ext cx="72813" cy="45909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7" name="Freeform 157"/>
          <p:cNvSpPr/>
          <p:nvPr/>
        </p:nvSpPr>
        <p:spPr>
          <a:xfrm>
            <a:off x="10637894" y="6268627"/>
            <a:ext cx="346747" cy="335865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6519F1-28CA-8203-3CFD-105445A60058}"/>
              </a:ext>
            </a:extLst>
          </p:cNvPr>
          <p:cNvSpPr txBox="1"/>
          <p:nvPr/>
        </p:nvSpPr>
        <p:spPr>
          <a:xfrm>
            <a:off x="5364309" y="2184077"/>
            <a:ext cx="6096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sz="1867">
              <a:solidFill>
                <a:srgbClr val="203755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336799-946F-5D80-2CC1-B9DAEAD0E119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6CEBE1-24BC-6C39-2C3C-45E26BA0C783}"/>
              </a:ext>
            </a:extLst>
          </p:cNvPr>
          <p:cNvSpPr txBox="1"/>
          <p:nvPr/>
        </p:nvSpPr>
        <p:spPr>
          <a:xfrm>
            <a:off x="672955" y="513887"/>
            <a:ext cx="442318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33" b="1" dirty="0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</a:rPr>
              <a:t>Systém kvalifikace</a:t>
            </a:r>
            <a:endParaRPr lang="cs-CZ" sz="2933" dirty="0">
              <a:latin typeface="Neo Sans Pro LP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9B893D9-EFEC-46E7-92D4-5E0C67E4A5D4}"/>
              </a:ext>
            </a:extLst>
          </p:cNvPr>
          <p:cNvSpPr txBox="1"/>
          <p:nvPr/>
        </p:nvSpPr>
        <p:spPr>
          <a:xfrm>
            <a:off x="530313" y="1487917"/>
            <a:ext cx="10801439" cy="4262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elektronická databáze předem kvalifikovaných dodavatelů, která je členěna do jednotlivých stupňů a kategorií podle předmětu zakázky</a:t>
            </a:r>
          </a:p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při zadávání zakázek v SKD dodavatelé neprokazují kvalifikaci – zrychlení řízení, odpadá kontrola kvalifikace a fáze dožádání chybějících kvalifikačních dokumentů</a:t>
            </a:r>
          </a:p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dodavatel podává pouze cenovou a technickou nabídku</a:t>
            </a:r>
          </a:p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lze nastavit různé úrovně kvalifikace pro různé typy zakázek</a:t>
            </a:r>
          </a:p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4A6B"/>
              </a:solidFill>
              <a:latin typeface="Neo Sans Pro LP"/>
              <a:cs typeface="Times New Roman" panose="02020603050405020304" pitchFamily="18" charset="0"/>
            </a:endParaRPr>
          </a:p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Wingdings" panose="05000000000000000000" pitchFamily="2" charset="2"/>
              <a:buChar char="§"/>
            </a:pPr>
            <a:endParaRPr lang="cs-CZ" sz="2400" dirty="0">
              <a:solidFill>
                <a:srgbClr val="004A6B"/>
              </a:solidFill>
              <a:latin typeface="Neo Sans Pro LP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01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/>
          <p:cNvSpPr/>
          <p:nvPr/>
        </p:nvSpPr>
        <p:spPr>
          <a:xfrm>
            <a:off x="11123299" y="6262611"/>
            <a:ext cx="89726" cy="157644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0" name="Picture 1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0308" y="6288106"/>
            <a:ext cx="121994" cy="140616"/>
          </a:xfrm>
          <a:prstGeom prst="rect">
            <a:avLst/>
          </a:prstGeom>
          <a:noFill/>
        </p:spPr>
      </p:pic>
      <p:sp>
        <p:nvSpPr>
          <p:cNvPr id="141" name="Freeform 141"/>
          <p:cNvSpPr/>
          <p:nvPr/>
        </p:nvSpPr>
        <p:spPr>
          <a:xfrm>
            <a:off x="11367479" y="6272480"/>
            <a:ext cx="77127" cy="147777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2" name="Picture 14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0480" y="6248280"/>
            <a:ext cx="52651" cy="178559"/>
          </a:xfrm>
          <a:prstGeom prst="rect">
            <a:avLst/>
          </a:prstGeom>
          <a:noFill/>
        </p:spPr>
      </p:pic>
      <p:sp>
        <p:nvSpPr>
          <p:cNvPr id="143" name="Freeform 143"/>
          <p:cNvSpPr/>
          <p:nvPr/>
        </p:nvSpPr>
        <p:spPr>
          <a:xfrm>
            <a:off x="11566970" y="6296573"/>
            <a:ext cx="88045" cy="123683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4" name="Freeform 144"/>
          <p:cNvSpPr/>
          <p:nvPr/>
        </p:nvSpPr>
        <p:spPr>
          <a:xfrm>
            <a:off x="11569081" y="6255067"/>
            <a:ext cx="83823" cy="31228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5" name="Freeform 145"/>
          <p:cNvSpPr/>
          <p:nvPr/>
        </p:nvSpPr>
        <p:spPr>
          <a:xfrm>
            <a:off x="11685327" y="6272480"/>
            <a:ext cx="77123" cy="147777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6" name="Freeform 146"/>
          <p:cNvSpPr/>
          <p:nvPr/>
        </p:nvSpPr>
        <p:spPr>
          <a:xfrm>
            <a:off x="11807431" y="6255067"/>
            <a:ext cx="83835" cy="31228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6749" y="6288106"/>
            <a:ext cx="121989" cy="140616"/>
          </a:xfrm>
          <a:prstGeom prst="rect">
            <a:avLst/>
          </a:prstGeom>
          <a:noFill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4831" y="6433567"/>
            <a:ext cx="132091" cy="174574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11274813" y="6477889"/>
            <a:ext cx="65987" cy="121786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0" name="Picture 15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10" y="6469422"/>
            <a:ext cx="114010" cy="140598"/>
          </a:xfrm>
          <a:prstGeom prst="rect">
            <a:avLst/>
          </a:prstGeom>
          <a:noFill/>
        </p:spPr>
      </p:pic>
      <p:sp>
        <p:nvSpPr>
          <p:cNvPr id="151" name="Freeform 151"/>
          <p:cNvSpPr/>
          <p:nvPr/>
        </p:nvSpPr>
        <p:spPr>
          <a:xfrm>
            <a:off x="11521672" y="6438886"/>
            <a:ext cx="103396" cy="160789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2" name="Picture 15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4407" y="6469422"/>
            <a:ext cx="114021" cy="140598"/>
          </a:xfrm>
          <a:prstGeom prst="rect">
            <a:avLst/>
          </a:prstGeom>
          <a:noFill/>
        </p:spPr>
      </p:pic>
      <p:sp>
        <p:nvSpPr>
          <p:cNvPr id="153" name="Freeform 153"/>
          <p:cNvSpPr/>
          <p:nvPr/>
        </p:nvSpPr>
        <p:spPr>
          <a:xfrm>
            <a:off x="10718667" y="6279171"/>
            <a:ext cx="79559" cy="45819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4" name="Freeform 154"/>
          <p:cNvSpPr/>
          <p:nvPr/>
        </p:nvSpPr>
        <p:spPr>
          <a:xfrm>
            <a:off x="10475818" y="6460269"/>
            <a:ext cx="177315" cy="143129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5" name="Freeform 155"/>
          <p:cNvSpPr/>
          <p:nvPr/>
        </p:nvSpPr>
        <p:spPr>
          <a:xfrm>
            <a:off x="10650145" y="6452230"/>
            <a:ext cx="158344" cy="151629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6" name="Freeform 156"/>
          <p:cNvSpPr/>
          <p:nvPr/>
        </p:nvSpPr>
        <p:spPr>
          <a:xfrm>
            <a:off x="10911828" y="6257390"/>
            <a:ext cx="72813" cy="45909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7" name="Freeform 157"/>
          <p:cNvSpPr/>
          <p:nvPr/>
        </p:nvSpPr>
        <p:spPr>
          <a:xfrm>
            <a:off x="10637894" y="6268627"/>
            <a:ext cx="346747" cy="335865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6519F1-28CA-8203-3CFD-105445A60058}"/>
              </a:ext>
            </a:extLst>
          </p:cNvPr>
          <p:cNvSpPr txBox="1"/>
          <p:nvPr/>
        </p:nvSpPr>
        <p:spPr>
          <a:xfrm>
            <a:off x="5364309" y="2184077"/>
            <a:ext cx="6096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sz="1867">
              <a:solidFill>
                <a:srgbClr val="203755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336799-946F-5D80-2CC1-B9DAEAD0E119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6CEBE1-24BC-6C39-2C3C-45E26BA0C783}"/>
              </a:ext>
            </a:extLst>
          </p:cNvPr>
          <p:cNvSpPr txBox="1"/>
          <p:nvPr/>
        </p:nvSpPr>
        <p:spPr>
          <a:xfrm>
            <a:off x="672954" y="513887"/>
            <a:ext cx="8937973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33" b="1" dirty="0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</a:rPr>
              <a:t>Systém kvalifikace / zadávací řízení realizace</a:t>
            </a:r>
            <a:endParaRPr lang="cs-CZ" sz="2933" dirty="0">
              <a:latin typeface="Neo Sans Pro LP"/>
            </a:endParaRP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FE44EDAA-FD39-A3B1-3BA2-C91B57FF94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630541"/>
              </p:ext>
            </p:extLst>
          </p:nvPr>
        </p:nvGraphicFramePr>
        <p:xfrm>
          <a:off x="1388117" y="1371148"/>
          <a:ext cx="9477191" cy="4716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6181830" imgH="3076717" progId="Excel.Sheet.12">
                  <p:embed/>
                </p:oleObj>
              </mc:Choice>
              <mc:Fallback>
                <p:oleObj name="Worksheet" r:id="rId9" imgW="6181830" imgH="3076717" progId="Excel.Sheet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FE44EDAA-FD39-A3B1-3BA2-C91B57FF94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88117" y="1371148"/>
                        <a:ext cx="9477191" cy="4716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99346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P - šablona_CZ.pptx" id="{C9627849-22F2-4D6A-A413-10FC9F80A5CE}" vid="{46E7F897-DDE5-4533-9B7F-D393F1B7DE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7D5E3A0B9BC1F46851B10CAE8C40D50" ma:contentTypeVersion="4" ma:contentTypeDescription="Vytvoří nový dokument" ma:contentTypeScope="" ma:versionID="e33cf1bda03509d5ab8c1e63f45c3ccd">
  <xsd:schema xmlns:xsd="http://www.w3.org/2001/XMLSchema" xmlns:xs="http://www.w3.org/2001/XMLSchema" xmlns:p="http://schemas.microsoft.com/office/2006/metadata/properties" xmlns:ns2="9d2a3411-fb0b-400a-8fd3-6e3c58dc18ca" targetNamespace="http://schemas.microsoft.com/office/2006/metadata/properties" ma:root="true" ma:fieldsID="88c0352becbf38e71245abf124d30e7f" ns2:_="">
    <xsd:import namespace="9d2a3411-fb0b-400a-8fd3-6e3c58dc18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a3411-fb0b-400a-8fd3-6e3c58dc18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71B898-68A2-4612-8981-B0C1A2421C0B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9d2a3411-fb0b-400a-8fd3-6e3c58dc18ca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6066F7D-38CB-46DE-9F0D-B6876E690F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2a3411-fb0b-400a-8fd3-6e3c58dc18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47B51E-0D8A-4D06-8B2C-B903E553B0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LP - šablona_CZ</Template>
  <TotalTime>31066</TotalTime>
  <Words>1576</Words>
  <Application>Microsoft Office PowerPoint</Application>
  <PresentationFormat>Širokoúhlá obrazovka</PresentationFormat>
  <Paragraphs>336</Paragraphs>
  <Slides>22</Slides>
  <Notes>21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4" baseType="lpstr">
      <vt:lpstr>Arial</vt:lpstr>
      <vt:lpstr>Calibri</vt:lpstr>
      <vt:lpstr>Neo Sans Pro LP</vt:lpstr>
      <vt:lpstr>Neo Sans Pro LP Medium</vt:lpstr>
      <vt:lpstr>Neo Sans Pro Medium</vt:lpstr>
      <vt:lpstr>Neo Sans Pro Regular</vt:lpstr>
      <vt:lpstr>Source Sans Pro</vt:lpstr>
      <vt:lpstr>Times New Roman</vt:lpstr>
      <vt:lpstr>Wingdings</vt:lpstr>
      <vt:lpstr>Motiv Office</vt:lpstr>
      <vt:lpstr>Office Theme</vt:lpstr>
      <vt:lpstr>Worksheet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SOVA Tomáš</dc:creator>
  <cp:lastModifiedBy>LÁNSKÁ Jana</cp:lastModifiedBy>
  <cp:revision>9</cp:revision>
  <cp:lastPrinted>2024-05-17T08:04:04Z</cp:lastPrinted>
  <dcterms:created xsi:type="dcterms:W3CDTF">2024-04-12T08:47:10Z</dcterms:created>
  <dcterms:modified xsi:type="dcterms:W3CDTF">2024-11-19T08:09:43Z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0x01010097D5E3A0B9BC1F46851B10CAE8C40D50</vt:lpwstr>
  </property>
  <property fmtid="{D5CDD505-2E9C-101B-9397-08002B2CF9AE}" pid="3" name="MediaServiceImageTags">
    <vt:lpwstr/>
  </property>
  <property fmtid="{D5CDD505-2E9C-101B-9397-08002B2CF9AE}" pid="4" name="MSIP_Label_c1db3b13-adc9-46f5-b4af-d21e21ed849d_Enabled">
    <vt:lpwstr>true</vt:lpwstr>
  </property>
  <property fmtid="{D5CDD505-2E9C-101B-9397-08002B2CF9AE}" pid="5" name="MSIP_Label_c1db3b13-adc9-46f5-b4af-d21e21ed849d_SetDate">
    <vt:lpwstr>2024-11-18T18:26:19Z</vt:lpwstr>
  </property>
  <property fmtid="{D5CDD505-2E9C-101B-9397-08002B2CF9AE}" pid="6" name="MSIP_Label_c1db3b13-adc9-46f5-b4af-d21e21ed849d_Method">
    <vt:lpwstr>Standard</vt:lpwstr>
  </property>
  <property fmtid="{D5CDD505-2E9C-101B-9397-08002B2CF9AE}" pid="7" name="MSIP_Label_c1db3b13-adc9-46f5-b4af-d21e21ed849d_Name">
    <vt:lpwstr>c1db3b13-adc9-46f5-b4af-d21e21ed849d</vt:lpwstr>
  </property>
  <property fmtid="{D5CDD505-2E9C-101B-9397-08002B2CF9AE}" pid="8" name="MSIP_Label_c1db3b13-adc9-46f5-b4af-d21e21ed849d_SiteId">
    <vt:lpwstr>0802559d-f81a-440e-a539-dfd6843bddba</vt:lpwstr>
  </property>
  <property fmtid="{D5CDD505-2E9C-101B-9397-08002B2CF9AE}" pid="9" name="MSIP_Label_c1db3b13-adc9-46f5-b4af-d21e21ed849d_ActionId">
    <vt:lpwstr>f639da74-9519-486a-a3fa-caae714e589a</vt:lpwstr>
  </property>
  <property fmtid="{D5CDD505-2E9C-101B-9397-08002B2CF9AE}" pid="10" name="MSIP_Label_c1db3b13-adc9-46f5-b4af-d21e21ed849d_ContentBits">
    <vt:lpwstr>0</vt:lpwstr>
  </property>
</Properties>
</file>