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sldIdLst>
    <p:sldId id="275" r:id="rId5"/>
    <p:sldId id="256" r:id="rId6"/>
    <p:sldId id="268" r:id="rId7"/>
    <p:sldId id="281" r:id="rId8"/>
    <p:sldId id="267" r:id="rId9"/>
    <p:sldId id="1132" r:id="rId10"/>
    <p:sldId id="1135" r:id="rId11"/>
    <p:sldId id="276" r:id="rId12"/>
    <p:sldId id="1136" r:id="rId13"/>
    <p:sldId id="1137" r:id="rId14"/>
    <p:sldId id="1139" r:id="rId15"/>
    <p:sldId id="1141" r:id="rId16"/>
    <p:sldId id="1142" r:id="rId17"/>
    <p:sldId id="1138" r:id="rId18"/>
    <p:sldId id="1143" r:id="rId19"/>
    <p:sldId id="264" r:id="rId20"/>
  </p:sldIdLst>
  <p:sldSz cx="18288000" cy="10287000"/>
  <p:notesSz cx="9926638" cy="6797675"/>
  <p:embeddedFontLs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6B"/>
    <a:srgbClr val="ED1834"/>
    <a:srgbClr val="003969"/>
    <a:srgbClr val="355098"/>
    <a:srgbClr val="064365"/>
    <a:srgbClr val="203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E041A-6A41-7239-CCD9-9F01D7BF96C4}" v="38" dt="2023-11-27T09:43:24.511"/>
    <p1510:client id="{57180497-1ACE-E39C-0302-65FFE153CFCE}" v="274" dt="2023-11-27T10:51:19.256"/>
    <p1510:client id="{C914222D-D90C-1BFA-8BCE-267ADBC3AA20}" v="14" dt="2023-11-29T07:39:32.647"/>
    <p1510:client id="{D84FFB98-AC65-43D8-AB13-048BE2F41A87}" v="64" vWet="68" dt="2023-11-27T09:41:04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0933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l">
              <a:defRPr sz="7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0933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r">
              <a:defRPr sz="700"/>
            </a:lvl1pPr>
          </a:lstStyle>
          <a:p>
            <a:fld id="{AA1B8924-A724-49CB-BB83-1AB1FE6D1DA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511" tIns="26755" rIns="53511" bIns="2675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906"/>
            <a:ext cx="7941310" cy="2676060"/>
          </a:xfrm>
          <a:prstGeom prst="rect">
            <a:avLst/>
          </a:prstGeom>
        </p:spPr>
        <p:txBody>
          <a:bodyPr vert="horz" lIns="53511" tIns="26755" rIns="53511" bIns="26755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743"/>
            <a:ext cx="4301543" cy="340932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l">
              <a:defRPr sz="7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510" y="6456743"/>
            <a:ext cx="4301543" cy="340932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r">
              <a:defRPr sz="700"/>
            </a:lvl1pPr>
          </a:lstStyle>
          <a:p>
            <a:fld id="{EBAF57B5-1CDD-495D-8996-951DF7C67A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25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07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42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283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635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295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802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815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89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16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7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89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60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10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2EFE7-CA18-454C-ABCD-E08B13C99B5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65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64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2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 descr="A long shot of a building&#10;&#10;Description automatically generated">
            <a:extLst>
              <a:ext uri="{FF2B5EF4-FFF2-40B4-BE49-F238E27FC236}">
                <a16:creationId xmlns:a16="http://schemas.microsoft.com/office/drawing/2014/main" id="{7164850E-CE18-B7B9-CD06-B1EE19FF6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8288000" cy="10288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2A0A7-7ACD-CBA2-785C-F0A3BDED3E7C}"/>
              </a:ext>
            </a:extLst>
          </p:cNvPr>
          <p:cNvSpPr/>
          <p:nvPr userDrawn="1"/>
        </p:nvSpPr>
        <p:spPr>
          <a:xfrm>
            <a:off x="1" y="-3"/>
            <a:ext cx="18275045" cy="7374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682607-9E34-CABD-3674-4F9322662F6F}"/>
              </a:ext>
            </a:extLst>
          </p:cNvPr>
          <p:cNvGrpSpPr/>
          <p:nvPr userDrawn="1"/>
        </p:nvGrpSpPr>
        <p:grpSpPr>
          <a:xfrm>
            <a:off x="11569148" y="7995683"/>
            <a:ext cx="6705899" cy="1349777"/>
            <a:chOff x="7712765" y="5330455"/>
            <a:chExt cx="4470599" cy="899851"/>
          </a:xfrm>
        </p:grpSpPr>
        <p:sp>
          <p:nvSpPr>
            <p:cNvPr id="3" name="Round Same-side Corner of Rectangle 2">
              <a:extLst>
                <a:ext uri="{FF2B5EF4-FFF2-40B4-BE49-F238E27FC236}">
                  <a16:creationId xmlns:a16="http://schemas.microsoft.com/office/drawing/2014/main" id="{136853B9-8E3F-4BF6-91DC-B38E4CACD51A}"/>
                </a:ext>
              </a:extLst>
            </p:cNvPr>
            <p:cNvSpPr/>
            <p:nvPr userDrawn="1"/>
          </p:nvSpPr>
          <p:spPr>
            <a:xfrm rot="16200000">
              <a:off x="9498139" y="3545081"/>
              <a:ext cx="899851" cy="4470599"/>
            </a:xfrm>
            <a:prstGeom prst="round2SameRect">
              <a:avLst/>
            </a:prstGeom>
            <a:solidFill>
              <a:schemeClr val="bg1">
                <a:alpha val="94858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18C7F75-7FDA-99BC-AE19-49188B936F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20947" y="5368455"/>
              <a:ext cx="4181866" cy="819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25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1">
            <a:extLst>
              <a:ext uri="{FF2B5EF4-FFF2-40B4-BE49-F238E27FC236}">
                <a16:creationId xmlns:a16="http://schemas.microsoft.com/office/drawing/2014/main" id="{C4B26E84-D23B-3E52-A2CC-24ADE1DC2F5F}"/>
              </a:ext>
            </a:extLst>
          </p:cNvPr>
          <p:cNvSpPr/>
          <p:nvPr userDrawn="1"/>
        </p:nvSpPr>
        <p:spPr>
          <a:xfrm>
            <a:off x="0" y="9562638"/>
            <a:ext cx="956933" cy="177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40000" indent="0" algn="l">
              <a:lnSpc>
                <a:spcPts val="1875"/>
              </a:lnSpc>
              <a:buNone/>
            </a:pPr>
            <a:fld id="{2A3047A7-8927-E946-B544-CE96C225D478}" type="slidenum">
              <a:rPr lang="en-US" sz="1575" kern="0" spc="270" smtClean="0">
                <a:solidFill>
                  <a:srgbClr val="009BD7"/>
                </a:solidFill>
                <a:latin typeface="Neo Sans Pro Regular" pitchFamily="34" charset="0"/>
                <a:ea typeface="Neo Sans Pro Regular" pitchFamily="34" charset="-122"/>
                <a:cs typeface="Neo Sans Pro Regular" pitchFamily="34" charset="-120"/>
              </a:rPr>
              <a:pPr marL="540000" indent="0" algn="l">
                <a:lnSpc>
                  <a:spcPts val="1875"/>
                </a:lnSpc>
                <a:buNone/>
              </a:pPr>
              <a:t>‹#›</a:t>
            </a:fld>
            <a:endParaRPr lang="en-US" sz="2700">
              <a:solidFill>
                <a:srgbClr val="009BD7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3F9CF0-D493-26B9-CE1D-1EDF49741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16472" y="8965097"/>
            <a:ext cx="5107298" cy="10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8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7.jpeg"/><Relationship Id="rId5" Type="http://schemas.openxmlformats.org/officeDocument/2006/relationships/image" Target="../media/image9.png"/><Relationship Id="rId10" Type="http://schemas.openxmlformats.org/officeDocument/2006/relationships/image" Target="../media/image22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FDB2D3-83AF-6199-D52B-2EF1C110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838" y="9170068"/>
            <a:ext cx="2970312" cy="757472"/>
          </a:xfrm>
          <a:prstGeom prst="rect">
            <a:avLst/>
          </a:prstGeom>
        </p:spPr>
      </p:pic>
      <p:pic>
        <p:nvPicPr>
          <p:cNvPr id="8" name="Obrázek 7" descr="Obsah obrázku obloha, venku, silnice, Pouliční osvětlení&#10;&#10;Popis byl vytvořen automaticky">
            <a:extLst>
              <a:ext uri="{FF2B5EF4-FFF2-40B4-BE49-F238E27FC236}">
                <a16:creationId xmlns:a16="http://schemas.microsoft.com/office/drawing/2014/main" id="{EC220D76-E81B-E1FA-438A-154E7D828E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3"/>
          <a:stretch/>
        </p:blipFill>
        <p:spPr>
          <a:xfrm>
            <a:off x="1" y="-389106"/>
            <a:ext cx="18288000" cy="9150418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7FC35D5-098E-D3C1-9AEB-AC22BB165260}"/>
              </a:ext>
            </a:extLst>
          </p:cNvPr>
          <p:cNvSpPr txBox="1">
            <a:spLocks/>
          </p:cNvSpPr>
          <p:nvPr/>
        </p:nvSpPr>
        <p:spPr>
          <a:xfrm>
            <a:off x="1425171" y="1222643"/>
            <a:ext cx="7109229" cy="3429568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7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 LP" panose="020B0504030504040204"/>
                <a:ea typeface="Source Sans Pro" panose="020B0503030403020204" pitchFamily="34" charset="0"/>
              </a:rPr>
              <a:t>Meet </a:t>
            </a:r>
            <a:r>
              <a:rPr kumimoji="0" lang="cs-CZ" sz="7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 LP" panose="020B0504030504040204"/>
                <a:ea typeface="Source Sans Pro" panose="020B0503030403020204" pitchFamily="34" charset="0"/>
              </a:rPr>
              <a:t>the</a:t>
            </a:r>
            <a:r>
              <a:rPr kumimoji="0" lang="cs-CZ" sz="7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 LP" panose="020B0504030504040204"/>
                <a:ea typeface="Source Sans Pro" panose="020B0503030403020204" pitchFamily="34" charset="0"/>
              </a:rPr>
              <a:t> </a:t>
            </a:r>
            <a:r>
              <a:rPr kumimoji="0" lang="cs-CZ" sz="7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 LP" panose="020B0504030504040204"/>
                <a:ea typeface="Source Sans Pro" panose="020B0503030403020204" pitchFamily="34" charset="0"/>
              </a:rPr>
              <a:t>Buyer</a:t>
            </a:r>
            <a:endParaRPr kumimoji="0" lang="cs-CZ" sz="7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 LP" panose="020B0504030504040204"/>
              <a:ea typeface="Source Sans Pro" panose="020B0503030403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 LP" panose="020B0504030504040204"/>
                <a:ea typeface="Source Sans Pro" panose="020B0503030403020204" pitchFamily="34" charset="0"/>
              </a:rPr>
              <a:t>29. listopad 2023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68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6684948" y="9393917"/>
            <a:ext cx="134589" cy="236466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5461" y="9432159"/>
            <a:ext cx="182991" cy="210924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7051219" y="9408719"/>
            <a:ext cx="115690" cy="221665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0720" y="9372420"/>
            <a:ext cx="78976" cy="267838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7350454" y="9444859"/>
            <a:ext cx="132067" cy="185524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7353621" y="9382601"/>
            <a:ext cx="125734" cy="46842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7527990" y="9408719"/>
            <a:ext cx="115684" cy="221665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7711146" y="9382601"/>
            <a:ext cx="125752" cy="46842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0123" y="9432159"/>
            <a:ext cx="182984" cy="210924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247" y="9650350"/>
            <a:ext cx="198136" cy="261861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6912219" y="9716833"/>
            <a:ext cx="98980" cy="182679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8564" y="9704133"/>
            <a:ext cx="171015" cy="210897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7282508" y="9658328"/>
            <a:ext cx="155094" cy="241184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1610" y="9704133"/>
            <a:ext cx="171031" cy="210897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6078001" y="9418756"/>
            <a:ext cx="119338" cy="68728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5713727" y="9690403"/>
            <a:ext cx="265972" cy="214694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5975217" y="9678345"/>
            <a:ext cx="237516" cy="227443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6367742" y="9386084"/>
            <a:ext cx="109219" cy="68863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5956841" y="9402940"/>
            <a:ext cx="520120" cy="503798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8046463" y="327611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2800">
              <a:solidFill>
                <a:srgbClr val="203755"/>
              </a:solidFill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980857" y="791479"/>
            <a:ext cx="8933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Co nás čeká – dopravní stavby</a:t>
            </a:r>
            <a:endParaRPr lang="cs-CZ" sz="4400">
              <a:latin typeface="Neo Sans Pro LP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DD1E5EB-0002-3AE4-AFA1-9F20D3E00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841E2E37-6E80-4CD3-4728-311CC7E59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51668"/>
              </p:ext>
            </p:extLst>
          </p:nvPr>
        </p:nvGraphicFramePr>
        <p:xfrm>
          <a:off x="980857" y="2226524"/>
          <a:ext cx="14772476" cy="5547336"/>
        </p:xfrm>
        <a:graphic>
          <a:graphicData uri="http://schemas.openxmlformats.org/drawingml/2006/table">
            <a:tbl>
              <a:tblPr/>
              <a:tblGrid>
                <a:gridCol w="12165568">
                  <a:extLst>
                    <a:ext uri="{9D8B030D-6E8A-4147-A177-3AD203B41FA5}">
                      <a16:colId xmlns:a16="http://schemas.microsoft.com/office/drawing/2014/main" val="2883552992"/>
                    </a:ext>
                  </a:extLst>
                </a:gridCol>
                <a:gridCol w="2606908">
                  <a:extLst>
                    <a:ext uri="{9D8B030D-6E8A-4147-A177-3AD203B41FA5}">
                      <a16:colId xmlns:a16="http://schemas.microsoft.com/office/drawing/2014/main" val="1062061161"/>
                    </a:ext>
                  </a:extLst>
                </a:gridCol>
              </a:tblGrid>
              <a:tr h="693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Nový </a:t>
                      </a:r>
                      <a:r>
                        <a:rPr lang="cs-CZ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kabelovod</a:t>
                      </a:r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kolem RWY 06/24 (EASA)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&gt;200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843152"/>
                  </a:ext>
                </a:extLst>
              </a:tr>
              <a:tr h="693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Rekonstrukce</a:t>
                      </a:r>
                      <a:r>
                        <a:rPr lang="es-ES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 </a:t>
                      </a:r>
                      <a:r>
                        <a:rPr lang="es-ES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vozovky</a:t>
                      </a:r>
                      <a:r>
                        <a:rPr lang="es-ES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TWY C a </a:t>
                      </a:r>
                      <a:r>
                        <a:rPr lang="es-ES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realizace</a:t>
                      </a:r>
                      <a:r>
                        <a:rPr lang="es-ES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Rapid </a:t>
                      </a:r>
                      <a:r>
                        <a:rPr lang="es-ES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Exit</a:t>
                      </a:r>
                      <a:r>
                        <a:rPr lang="es-ES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TWY J 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&gt;200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9270095"/>
                  </a:ext>
                </a:extLst>
              </a:tr>
              <a:tr h="693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Modernizace perimetru - Etapy 14, 15, 18, etapa 5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&gt;100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028031"/>
                  </a:ext>
                </a:extLst>
              </a:tr>
              <a:tr h="693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Oprava RWY 12/30 v úseku TWY P - THR12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&gt;100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2089442"/>
                  </a:ext>
                </a:extLst>
              </a:tr>
              <a:tr h="693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Modernizace oplocení - stávající trasy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&gt;100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537213"/>
                  </a:ext>
                </a:extLst>
              </a:tr>
              <a:tr h="693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Oprava TWY D mezi L-J + křižovatka </a:t>
                      </a:r>
                      <a:r>
                        <a:rPr lang="cs-CZ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LxD</a:t>
                      </a:r>
                    </a:p>
                  </a:txBody>
                  <a:tcPr marL="95250" marR="6350" marT="6350" marB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&gt;100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1741659"/>
                  </a:ext>
                </a:extLst>
              </a:tr>
              <a:tr h="693417">
                <a:tc>
                  <a:txBody>
                    <a:bodyPr/>
                    <a:lstStyle/>
                    <a:p>
                      <a:pPr algn="l" fontAlgn="ctr"/>
                      <a:r>
                        <a:rPr lang="pl-PL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Oprava TWY L mezi TWY C-RWY 06/24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&gt;50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4449097"/>
                  </a:ext>
                </a:extLst>
              </a:tr>
              <a:tr h="693417">
                <a:tc>
                  <a:txBody>
                    <a:bodyPr/>
                    <a:lstStyle/>
                    <a:p>
                      <a:pPr algn="l" fontAlgn="ctr"/>
                      <a:r>
                        <a:rPr lang="pl-PL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Oprava</a:t>
                      </a:r>
                      <a:r>
                        <a:rPr lang="pl-PL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TWY D na </a:t>
                      </a:r>
                      <a:r>
                        <a:rPr lang="pl-PL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výjezdu</a:t>
                      </a:r>
                      <a:r>
                        <a:rPr lang="pl-PL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RWY 06/24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&gt;50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4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84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6684948" y="9393917"/>
            <a:ext cx="134589" cy="236466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5461" y="9432159"/>
            <a:ext cx="182991" cy="210924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7051219" y="9408719"/>
            <a:ext cx="115690" cy="221665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0720" y="9372420"/>
            <a:ext cx="78976" cy="267838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7350454" y="9444859"/>
            <a:ext cx="132067" cy="185524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7353621" y="9382601"/>
            <a:ext cx="125734" cy="46842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7527990" y="9408719"/>
            <a:ext cx="115684" cy="221665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7711146" y="9382601"/>
            <a:ext cx="125752" cy="46842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0123" y="9432159"/>
            <a:ext cx="182984" cy="210924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247" y="9650350"/>
            <a:ext cx="198136" cy="261861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6912219" y="9716833"/>
            <a:ext cx="98980" cy="182679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8564" y="9704133"/>
            <a:ext cx="171015" cy="210897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7282508" y="9658328"/>
            <a:ext cx="155094" cy="241184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1610" y="9704133"/>
            <a:ext cx="171031" cy="210897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6078001" y="9418756"/>
            <a:ext cx="119338" cy="68728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5713727" y="9690403"/>
            <a:ext cx="265972" cy="214694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5975217" y="9678345"/>
            <a:ext cx="237516" cy="227443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6367742" y="9386084"/>
            <a:ext cx="109219" cy="68863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5956841" y="9402940"/>
            <a:ext cx="520120" cy="503798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8046463" y="327611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2800">
              <a:solidFill>
                <a:srgbClr val="203755"/>
              </a:solidFill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Neo Sans Pro LP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Neo Sans Pro LP"/>
                <a:ea typeface="Source Sans Pro" panose="020B0503030403020204" pitchFamily="34" charset="0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Neo Sans Pro LP"/>
                <a:ea typeface="Source Sans Pro" panose="020B0503030403020204" pitchFamily="34" charset="0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Neo Sans Pro LP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Neo Sans Pro LP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Neo Sans Pro LP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Neo Sans Pro LP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Neo Sans Pro LP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Neo Sans Pro LP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980857" y="791479"/>
            <a:ext cx="8933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+mj-lt"/>
                <a:ea typeface="Source Sans Pro" panose="020B0503030403020204" pitchFamily="34" charset="0"/>
                <a:cs typeface="+mn-cs"/>
              </a:rPr>
              <a:t>Co nás čeká – pozemní stavby</a:t>
            </a:r>
            <a:endParaRPr lang="cs-CZ" sz="4400">
              <a:latin typeface="+mj-lt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DD1E5EB-0002-3AE4-AFA1-9F20D3E00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320047E-C4FC-4C19-8AAA-0A13E1A81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2742"/>
              </p:ext>
            </p:extLst>
          </p:nvPr>
        </p:nvGraphicFramePr>
        <p:xfrm>
          <a:off x="980856" y="2235771"/>
          <a:ext cx="14728389" cy="5092676"/>
        </p:xfrm>
        <a:graphic>
          <a:graphicData uri="http://schemas.openxmlformats.org/drawingml/2006/table">
            <a:tbl>
              <a:tblPr/>
              <a:tblGrid>
                <a:gridCol w="12129262">
                  <a:extLst>
                    <a:ext uri="{9D8B030D-6E8A-4147-A177-3AD203B41FA5}">
                      <a16:colId xmlns:a16="http://schemas.microsoft.com/office/drawing/2014/main" val="283701846"/>
                    </a:ext>
                  </a:extLst>
                </a:gridCol>
                <a:gridCol w="2599127">
                  <a:extLst>
                    <a:ext uri="{9D8B030D-6E8A-4147-A177-3AD203B41FA5}">
                      <a16:colId xmlns:a16="http://schemas.microsoft.com/office/drawing/2014/main" val="2656774723"/>
                    </a:ext>
                  </a:extLst>
                </a:gridCol>
              </a:tblGrid>
              <a:tr h="821459">
                <a:tc>
                  <a:txBody>
                    <a:bodyPr/>
                    <a:lstStyle/>
                    <a:p>
                      <a:pPr algn="l" fontAlgn="ctr"/>
                      <a:r>
                        <a:rPr lang="pl-PL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Rekonfigurace</a:t>
                      </a:r>
                      <a:r>
                        <a:rPr lang="pl-PL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</a:t>
                      </a:r>
                      <a:r>
                        <a:rPr lang="pl-PL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stání</a:t>
                      </a:r>
                      <a:r>
                        <a:rPr lang="pl-PL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v </a:t>
                      </a:r>
                      <a:r>
                        <a:rPr lang="pl-PL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sektorech</a:t>
                      </a:r>
                      <a:r>
                        <a:rPr lang="pl-PL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C1, C2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&gt;500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1458467"/>
                  </a:ext>
                </a:extLst>
              </a:tr>
              <a:tr h="9853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Rozšíření kapacit EPL T2 - terasa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&gt;100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4496166"/>
                  </a:ext>
                </a:extLst>
              </a:tr>
              <a:tr h="8214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Instalace PCA na NM D1 až D6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&gt;50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2808126"/>
                  </a:ext>
                </a:extLst>
              </a:tr>
              <a:tr h="8214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Výměna výtahů  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&gt;50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195391"/>
                  </a:ext>
                </a:extLst>
              </a:tr>
              <a:tr h="8214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Rozšíření kapacit VIP salonku MCL v T1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&gt;30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6787949"/>
                  </a:ext>
                </a:extLst>
              </a:tr>
              <a:tr h="8214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Rekonstrukce střechy dílenská hala HF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&gt;30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306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80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6684948" y="9393917"/>
            <a:ext cx="134589" cy="236466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5461" y="9432159"/>
            <a:ext cx="182991" cy="210924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7051219" y="9408719"/>
            <a:ext cx="115690" cy="221665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0720" y="9372420"/>
            <a:ext cx="78976" cy="267838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7350454" y="9444859"/>
            <a:ext cx="132067" cy="185524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7353621" y="9382601"/>
            <a:ext cx="125734" cy="46842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7527990" y="9408719"/>
            <a:ext cx="115684" cy="221665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7711146" y="9382601"/>
            <a:ext cx="125752" cy="46842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0123" y="9432159"/>
            <a:ext cx="182984" cy="210924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247" y="9650350"/>
            <a:ext cx="198136" cy="261861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6912219" y="9716833"/>
            <a:ext cx="98980" cy="182679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8564" y="9704133"/>
            <a:ext cx="171015" cy="210897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7282508" y="9658328"/>
            <a:ext cx="155094" cy="241184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1610" y="9704133"/>
            <a:ext cx="171031" cy="210897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6078001" y="9418756"/>
            <a:ext cx="119338" cy="68728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5713727" y="9690403"/>
            <a:ext cx="265972" cy="214694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5975217" y="9678345"/>
            <a:ext cx="237516" cy="227443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6367742" y="9386084"/>
            <a:ext cx="109219" cy="68863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5956841" y="9402940"/>
            <a:ext cx="520120" cy="503798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8046463" y="327611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2800">
              <a:solidFill>
                <a:srgbClr val="203755"/>
              </a:solidFill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980857" y="791479"/>
            <a:ext cx="8933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Co nás čeká – industriální stavby</a:t>
            </a:r>
            <a:endParaRPr lang="cs-CZ" sz="4400" b="1">
              <a:latin typeface="Neo Sans Pro LP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DD1E5EB-0002-3AE4-AFA1-9F20D3E00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426E8D7-9232-D301-E81D-CF688900B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27637"/>
              </p:ext>
            </p:extLst>
          </p:nvPr>
        </p:nvGraphicFramePr>
        <p:xfrm>
          <a:off x="980857" y="2404894"/>
          <a:ext cx="11564711" cy="3630148"/>
        </p:xfrm>
        <a:graphic>
          <a:graphicData uri="http://schemas.openxmlformats.org/drawingml/2006/table">
            <a:tbl>
              <a:tblPr/>
              <a:tblGrid>
                <a:gridCol w="9523879">
                  <a:extLst>
                    <a:ext uri="{9D8B030D-6E8A-4147-A177-3AD203B41FA5}">
                      <a16:colId xmlns:a16="http://schemas.microsoft.com/office/drawing/2014/main" val="1521523825"/>
                    </a:ext>
                  </a:extLst>
                </a:gridCol>
                <a:gridCol w="2040832">
                  <a:extLst>
                    <a:ext uri="{9D8B030D-6E8A-4147-A177-3AD203B41FA5}">
                      <a16:colId xmlns:a16="http://schemas.microsoft.com/office/drawing/2014/main" val="1317378363"/>
                    </a:ext>
                  </a:extLst>
                </a:gridCol>
              </a:tblGrid>
              <a:tr h="9075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36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Posílení stoky S_L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6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&gt;100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1455929"/>
                  </a:ext>
                </a:extLst>
              </a:tr>
              <a:tr h="9075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36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Nádrž</a:t>
                      </a:r>
                      <a:r>
                        <a:rPr lang="es-ES" sz="36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LPH 5000 (2. etapa)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6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&gt;100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4798051"/>
                  </a:ext>
                </a:extLst>
              </a:tr>
              <a:tr h="9075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36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Rekonstrukce a zkapacitnění chemické ČOV</a:t>
                      </a:r>
                    </a:p>
                  </a:txBody>
                  <a:tcPr marL="95250" marR="6350" marT="6350" marB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6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&gt;50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310294"/>
                  </a:ext>
                </a:extLst>
              </a:tr>
              <a:tr h="9075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36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Rekonstrukce kotelen HB a HA 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6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&gt;30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831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76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6684948" y="9393917"/>
            <a:ext cx="134589" cy="236466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5461" y="9432159"/>
            <a:ext cx="182991" cy="210924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7051219" y="9408719"/>
            <a:ext cx="115690" cy="221665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0720" y="9372420"/>
            <a:ext cx="78976" cy="267838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7350454" y="9444859"/>
            <a:ext cx="132067" cy="185524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7353621" y="9382601"/>
            <a:ext cx="125734" cy="46842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7527990" y="9408719"/>
            <a:ext cx="115684" cy="221665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7711146" y="9382601"/>
            <a:ext cx="125752" cy="46842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0123" y="9432159"/>
            <a:ext cx="182984" cy="210924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247" y="9650350"/>
            <a:ext cx="198136" cy="261861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6912219" y="9716833"/>
            <a:ext cx="98980" cy="182679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8564" y="9704133"/>
            <a:ext cx="171015" cy="210897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7282508" y="9658328"/>
            <a:ext cx="155094" cy="241184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1610" y="9704133"/>
            <a:ext cx="171031" cy="210897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6078001" y="9418756"/>
            <a:ext cx="119338" cy="68728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5713727" y="9690403"/>
            <a:ext cx="265972" cy="214694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5975217" y="9678345"/>
            <a:ext cx="237516" cy="227443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6367742" y="9386084"/>
            <a:ext cx="109219" cy="68863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5956841" y="9402940"/>
            <a:ext cx="520120" cy="503798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8046463" y="327611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2800">
              <a:solidFill>
                <a:srgbClr val="203755"/>
              </a:solidFill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980856" y="791479"/>
            <a:ext cx="11802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Co nás čeká – energetika a technologie</a:t>
            </a:r>
            <a:endParaRPr lang="cs-CZ" sz="4400">
              <a:latin typeface="Neo Sans Pro LP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DD1E5EB-0002-3AE4-AFA1-9F20D3E00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60C6DBE-E1A1-FC1F-9097-5CCA80555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11115"/>
              </p:ext>
            </p:extLst>
          </p:nvPr>
        </p:nvGraphicFramePr>
        <p:xfrm>
          <a:off x="980856" y="2232300"/>
          <a:ext cx="15691391" cy="5918670"/>
        </p:xfrm>
        <a:graphic>
          <a:graphicData uri="http://schemas.openxmlformats.org/drawingml/2006/table">
            <a:tbl>
              <a:tblPr/>
              <a:tblGrid>
                <a:gridCol w="12922322">
                  <a:extLst>
                    <a:ext uri="{9D8B030D-6E8A-4147-A177-3AD203B41FA5}">
                      <a16:colId xmlns:a16="http://schemas.microsoft.com/office/drawing/2014/main" val="1723997976"/>
                    </a:ext>
                  </a:extLst>
                </a:gridCol>
                <a:gridCol w="2769069">
                  <a:extLst>
                    <a:ext uri="{9D8B030D-6E8A-4147-A177-3AD203B41FA5}">
                      <a16:colId xmlns:a16="http://schemas.microsoft.com/office/drawing/2014/main" val="1683826617"/>
                    </a:ext>
                  </a:extLst>
                </a:gridCol>
              </a:tblGrid>
              <a:tr h="9864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Instalace FVE výroben na LKPR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&gt;100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9482774"/>
                  </a:ext>
                </a:extLst>
              </a:tr>
              <a:tr h="9864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Elektromobilita AIRSIDE 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&gt;50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4255332"/>
                  </a:ext>
                </a:extLst>
              </a:tr>
              <a:tr h="98644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Modernizace řídícího systému Allen-</a:t>
                      </a:r>
                      <a:r>
                        <a:rPr lang="cs-CZ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Bradley</a:t>
                      </a:r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 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&gt;50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704559"/>
                  </a:ext>
                </a:extLst>
              </a:tr>
              <a:tr h="9864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Rekonstrukce DC Hlavní správa</a:t>
                      </a:r>
                    </a:p>
                  </a:txBody>
                  <a:tcPr marL="952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&gt;30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5780111"/>
                  </a:ext>
                </a:extLst>
              </a:tr>
              <a:tr h="9864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Obměna záložních zdrojů UPS 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&gt;30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628813"/>
                  </a:ext>
                </a:extLst>
              </a:tr>
              <a:tr h="98644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Elektromobilita LANDSIDE </a:t>
                      </a:r>
                    </a:p>
                  </a:txBody>
                  <a:tcPr marL="95249" marR="6350" marT="6350" marB="0" anchor="ctr">
                    <a:lnL w="0">
                      <a:noFill/>
                    </a:lnL>
                    <a:lnR w="0">
                      <a:noFill/>
                    </a:lnR>
                    <a:lnT w="6350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cs-CZ" sz="3200" b="0" i="0" u="none" strike="noStrike" noProof="0">
                          <a:solidFill>
                            <a:srgbClr val="004A6B"/>
                          </a:solidFill>
                          <a:effectLst/>
                        </a:rPr>
                        <a:t>&gt;30</a:t>
                      </a:r>
                      <a:endParaRPr lang="cs-CZ"/>
                    </a:p>
                  </a:txBody>
                  <a:tcPr marL="6350" marR="95249" marT="635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17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61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6684948" y="9393917"/>
            <a:ext cx="134589" cy="236466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5461" y="9432159"/>
            <a:ext cx="182991" cy="210924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7051219" y="9408719"/>
            <a:ext cx="115690" cy="221665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0720" y="9372420"/>
            <a:ext cx="78976" cy="267838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7350454" y="9444859"/>
            <a:ext cx="132067" cy="185524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7353621" y="9382601"/>
            <a:ext cx="125734" cy="46842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7527990" y="9408719"/>
            <a:ext cx="115684" cy="221665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7711146" y="9382601"/>
            <a:ext cx="125752" cy="46842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0123" y="9432159"/>
            <a:ext cx="182984" cy="210924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247" y="9650350"/>
            <a:ext cx="198136" cy="261861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6912219" y="9716833"/>
            <a:ext cx="98980" cy="182679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8564" y="9704133"/>
            <a:ext cx="171015" cy="210897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7282508" y="9658328"/>
            <a:ext cx="155094" cy="241184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1610" y="9704133"/>
            <a:ext cx="171031" cy="210897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6078001" y="9418756"/>
            <a:ext cx="119338" cy="68728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5713727" y="9690403"/>
            <a:ext cx="265972" cy="214694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5975217" y="9678345"/>
            <a:ext cx="237516" cy="227443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6367742" y="9386084"/>
            <a:ext cx="109219" cy="68863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5956841" y="9402940"/>
            <a:ext cx="520120" cy="503798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8046463" y="327611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2800">
              <a:solidFill>
                <a:srgbClr val="203755"/>
              </a:solidFill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980856" y="791479"/>
            <a:ext cx="1387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+mj-lt"/>
                <a:ea typeface="Source Sans Pro" panose="020B0503030403020204" pitchFamily="34" charset="0"/>
                <a:cs typeface="+mn-cs"/>
              </a:rPr>
              <a:t>Co nás čeká –  IT, bezpečnost a elektromobilita</a:t>
            </a:r>
            <a:endParaRPr lang="cs-CZ" sz="4400">
              <a:latin typeface="+mj-lt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DD1E5EB-0002-3AE4-AFA1-9F20D3E00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59C8D4CC-F988-8AFB-E745-CA8FA4615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774669"/>
              </p:ext>
            </p:extLst>
          </p:nvPr>
        </p:nvGraphicFramePr>
        <p:xfrm>
          <a:off x="1046137" y="2346047"/>
          <a:ext cx="15773400" cy="6139644"/>
        </p:xfrm>
        <a:graphic>
          <a:graphicData uri="http://schemas.openxmlformats.org/drawingml/2006/table">
            <a:tbl>
              <a:tblPr/>
              <a:tblGrid>
                <a:gridCol w="7000694">
                  <a:extLst>
                    <a:ext uri="{9D8B030D-6E8A-4147-A177-3AD203B41FA5}">
                      <a16:colId xmlns:a16="http://schemas.microsoft.com/office/drawing/2014/main" val="1387755708"/>
                    </a:ext>
                  </a:extLst>
                </a:gridCol>
                <a:gridCol w="5316035">
                  <a:extLst>
                    <a:ext uri="{9D8B030D-6E8A-4147-A177-3AD203B41FA5}">
                      <a16:colId xmlns:a16="http://schemas.microsoft.com/office/drawing/2014/main" val="2515759394"/>
                    </a:ext>
                  </a:extLst>
                </a:gridCol>
                <a:gridCol w="3456671">
                  <a:extLst>
                    <a:ext uri="{9D8B030D-6E8A-4147-A177-3AD203B41FA5}">
                      <a16:colId xmlns:a16="http://schemas.microsoft.com/office/drawing/2014/main" val="1542756287"/>
                    </a:ext>
                  </a:extLst>
                </a:gridCol>
              </a:tblGrid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Monitorování front a toků cestujících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&gt; 30 mil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1Q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017956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Implementace SAP S/4HANA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&gt; 30 mil 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4Q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380380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 panose="020F0502020204030204" pitchFamily="34" charset="0"/>
                        </a:rPr>
                        <a:t>Marketplace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 &gt; 20 mil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1Q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492574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 panose="020F0502020204030204" pitchFamily="34" charset="0"/>
                        </a:rPr>
                        <a:t>Centrální kontaktní databáze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 &gt; 10 mil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1Q</a:t>
                      </a:r>
                    </a:p>
                  </a:txBody>
                  <a:tcPr marL="6239" marR="6239" marT="62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8757061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Calibri" panose="020F0502020204030204" pitchFamily="34" charset="0"/>
                        </a:rPr>
                        <a:t>Videoanalytické</a:t>
                      </a:r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 panose="020F0502020204030204" pitchFamily="34" charset="0"/>
                        </a:rPr>
                        <a:t> systémy pro bezpečnost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 &gt; 10 mil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1Q</a:t>
                      </a:r>
                    </a:p>
                  </a:txBody>
                  <a:tcPr marL="6239" marR="6239" marT="62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5236922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Automatizovaný systém skenování vozů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 &gt; 5 mil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1Q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9660846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Chatbot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 &gt; 2 mil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3Q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488852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LEDs</a:t>
                      </a:r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 detektory tekutin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 &gt; 30 mil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1Q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5276282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Perimetrický radar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 &gt; 20 mil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1Q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1457326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Sytém EDR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 &gt; 20 mil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1Q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7129539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Dodávka elektrobusů (COBUS)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1Q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508705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Dodávka </a:t>
                      </a:r>
                      <a:r>
                        <a:rPr lang="cs-CZ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elektroautomobilů</a:t>
                      </a:r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0" i="0" u="none" strike="noStrike">
                        <a:solidFill>
                          <a:srgbClr val="004A6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Calibri" panose="020F0502020204030204" pitchFamily="34" charset="0"/>
                        </a:rPr>
                        <a:t>1-2Q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4902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05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6684948" y="9393917"/>
            <a:ext cx="134589" cy="236466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5461" y="9432159"/>
            <a:ext cx="182991" cy="210924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7051219" y="9408719"/>
            <a:ext cx="115690" cy="221665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0720" y="9372420"/>
            <a:ext cx="78976" cy="267838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7350454" y="9444859"/>
            <a:ext cx="132067" cy="185524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7353621" y="9382601"/>
            <a:ext cx="125734" cy="46842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7527990" y="9408719"/>
            <a:ext cx="115684" cy="221665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7711146" y="9382601"/>
            <a:ext cx="125752" cy="46842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0123" y="9432159"/>
            <a:ext cx="182984" cy="210924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247" y="9650350"/>
            <a:ext cx="198136" cy="261861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6912219" y="9716833"/>
            <a:ext cx="98980" cy="182679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8564" y="9704133"/>
            <a:ext cx="171015" cy="210897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7282508" y="9658328"/>
            <a:ext cx="155094" cy="241184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1610" y="9704133"/>
            <a:ext cx="171031" cy="210897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6078001" y="9418756"/>
            <a:ext cx="119338" cy="68728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5713727" y="9690403"/>
            <a:ext cx="265972" cy="214694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5975217" y="9678345"/>
            <a:ext cx="237516" cy="227443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6367742" y="9386084"/>
            <a:ext cx="109219" cy="68863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5956841" y="9402940"/>
            <a:ext cx="520120" cy="503798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8046463" y="327611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2800">
              <a:solidFill>
                <a:srgbClr val="203755"/>
              </a:solidFill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980856" y="791479"/>
            <a:ext cx="1387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Co nás čeká – Marketing, HR, provozní služby a dodávky  </a:t>
            </a:r>
            <a:endParaRPr lang="cs-CZ" sz="4400">
              <a:latin typeface="Neo Sans Pro LP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DD1E5EB-0002-3AE4-AFA1-9F20D3E00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59C8D4CC-F988-8AFB-E745-CA8FA4615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11606"/>
              </p:ext>
            </p:extLst>
          </p:nvPr>
        </p:nvGraphicFramePr>
        <p:xfrm>
          <a:off x="1046137" y="2346047"/>
          <a:ext cx="15773400" cy="1975676"/>
        </p:xfrm>
        <a:graphic>
          <a:graphicData uri="http://schemas.openxmlformats.org/drawingml/2006/table">
            <a:tbl>
              <a:tblPr/>
              <a:tblGrid>
                <a:gridCol w="7428392">
                  <a:extLst>
                    <a:ext uri="{9D8B030D-6E8A-4147-A177-3AD203B41FA5}">
                      <a16:colId xmlns:a16="http://schemas.microsoft.com/office/drawing/2014/main" val="1387755708"/>
                    </a:ext>
                  </a:extLst>
                </a:gridCol>
                <a:gridCol w="4888337">
                  <a:extLst>
                    <a:ext uri="{9D8B030D-6E8A-4147-A177-3AD203B41FA5}">
                      <a16:colId xmlns:a16="http://schemas.microsoft.com/office/drawing/2014/main" val="2515759394"/>
                    </a:ext>
                  </a:extLst>
                </a:gridCol>
                <a:gridCol w="3456671">
                  <a:extLst>
                    <a:ext uri="{9D8B030D-6E8A-4147-A177-3AD203B41FA5}">
                      <a16:colId xmlns:a16="http://schemas.microsoft.com/office/drawing/2014/main" val="1542756287"/>
                    </a:ext>
                  </a:extLst>
                </a:gridCol>
              </a:tblGrid>
              <a:tr h="211825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  <a:ea typeface="+mn-ea"/>
                          <a:cs typeface="+mn-cs"/>
                        </a:rPr>
                        <a:t>Reklamní agentura 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  <a:ea typeface="+mn-ea"/>
                          <a:cs typeface="+mn-cs"/>
                        </a:rPr>
                        <a:t> &gt; 30 mil 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1Q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017956"/>
                  </a:ext>
                </a:extLst>
              </a:tr>
              <a:tr h="211825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  <a:ea typeface="+mn-ea"/>
                          <a:cs typeface="+mn-cs"/>
                        </a:rPr>
                        <a:t>Mediální agentura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  <a:ea typeface="+mn-ea"/>
                          <a:cs typeface="+mn-cs"/>
                        </a:rPr>
                        <a:t> &gt; 50 mil 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4Q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380380"/>
                  </a:ext>
                </a:extLst>
              </a:tr>
              <a:tr h="211825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 err="1">
                          <a:solidFill>
                            <a:srgbClr val="004A6B"/>
                          </a:solidFill>
                          <a:effectLst/>
                          <a:latin typeface="Neo Sans Pro LP"/>
                          <a:ea typeface="+mn-ea"/>
                          <a:cs typeface="+mn-cs"/>
                        </a:rPr>
                        <a:t>Mystery</a:t>
                      </a:r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  <a:ea typeface="+mn-ea"/>
                          <a:cs typeface="+mn-cs"/>
                        </a:rPr>
                        <a:t> Shopping 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&gt; 4 mil 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1Q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492574"/>
                  </a:ext>
                </a:extLst>
              </a:tr>
              <a:tr h="211825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  <a:ea typeface="+mn-ea"/>
                          <a:cs typeface="+mn-cs"/>
                        </a:rPr>
                        <a:t>Kontinuální online komunita s cestujícími LP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 &gt; 4 mil 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3200" b="0" i="0" u="none" strike="noStrike">
                          <a:solidFill>
                            <a:srgbClr val="004A6B"/>
                          </a:solidFill>
                          <a:effectLst/>
                          <a:latin typeface="Neo Sans Pro LP"/>
                        </a:rPr>
                        <a:t>1Q</a:t>
                      </a:r>
                    </a:p>
                  </a:txBody>
                  <a:tcPr marL="6239" marR="6239" marT="62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8757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737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" name="Picture 173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0412"/>
            <a:ext cx="3438290" cy="1520229"/>
          </a:xfrm>
          <a:prstGeom prst="rect">
            <a:avLst/>
          </a:prstGeom>
          <a:noFill/>
        </p:spPr>
      </p:pic>
      <p:sp>
        <p:nvSpPr>
          <p:cNvPr id="1756" name="Rectangle 1756"/>
          <p:cNvSpPr/>
          <p:nvPr/>
        </p:nvSpPr>
        <p:spPr>
          <a:xfrm>
            <a:off x="8051290" y="9042246"/>
            <a:ext cx="247664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4000">
                <a:solidFill>
                  <a:srgbClr val="FFFFFF"/>
                </a:solidFill>
                <a:latin typeface="+mj-lt"/>
              </a:rPr>
              <a:t>Tomáš Sova</a:t>
            </a:r>
          </a:p>
        </p:txBody>
      </p:sp>
      <p:sp>
        <p:nvSpPr>
          <p:cNvPr id="8" name="Freeform 139">
            <a:extLst>
              <a:ext uri="{FF2B5EF4-FFF2-40B4-BE49-F238E27FC236}">
                <a16:creationId xmlns:a16="http://schemas.microsoft.com/office/drawing/2014/main" id="{0B9144D2-E076-FA3B-8BBC-4AEDDD1A16F1}"/>
              </a:ext>
            </a:extLst>
          </p:cNvPr>
          <p:cNvSpPr/>
          <p:nvPr/>
        </p:nvSpPr>
        <p:spPr>
          <a:xfrm>
            <a:off x="16684948" y="9393917"/>
            <a:ext cx="134589" cy="236466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140">
            <a:extLst>
              <a:ext uri="{FF2B5EF4-FFF2-40B4-BE49-F238E27FC236}">
                <a16:creationId xmlns:a16="http://schemas.microsoft.com/office/drawing/2014/main" id="{68BEAFC1-334F-FF5B-D957-FCD88C1B1AA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5461" y="9432159"/>
            <a:ext cx="182991" cy="210924"/>
          </a:xfrm>
          <a:prstGeom prst="rect">
            <a:avLst/>
          </a:prstGeom>
          <a:noFill/>
        </p:spPr>
      </p:pic>
      <p:sp>
        <p:nvSpPr>
          <p:cNvPr id="10" name="Freeform 141">
            <a:extLst>
              <a:ext uri="{FF2B5EF4-FFF2-40B4-BE49-F238E27FC236}">
                <a16:creationId xmlns:a16="http://schemas.microsoft.com/office/drawing/2014/main" id="{BC39B175-D52F-31B9-1D06-C96562333455}"/>
              </a:ext>
            </a:extLst>
          </p:cNvPr>
          <p:cNvSpPr/>
          <p:nvPr/>
        </p:nvSpPr>
        <p:spPr>
          <a:xfrm>
            <a:off x="17051219" y="9408719"/>
            <a:ext cx="115690" cy="221665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42">
            <a:extLst>
              <a:ext uri="{FF2B5EF4-FFF2-40B4-BE49-F238E27FC236}">
                <a16:creationId xmlns:a16="http://schemas.microsoft.com/office/drawing/2014/main" id="{21F49639-3D1A-2600-7CB0-C88BC50E78D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0720" y="9372420"/>
            <a:ext cx="78976" cy="267838"/>
          </a:xfrm>
          <a:prstGeom prst="rect">
            <a:avLst/>
          </a:prstGeom>
          <a:noFill/>
        </p:spPr>
      </p:pic>
      <p:sp>
        <p:nvSpPr>
          <p:cNvPr id="12" name="Freeform 143">
            <a:extLst>
              <a:ext uri="{FF2B5EF4-FFF2-40B4-BE49-F238E27FC236}">
                <a16:creationId xmlns:a16="http://schemas.microsoft.com/office/drawing/2014/main" id="{11679928-7C31-F139-F700-90CCB21E3740}"/>
              </a:ext>
            </a:extLst>
          </p:cNvPr>
          <p:cNvSpPr/>
          <p:nvPr/>
        </p:nvSpPr>
        <p:spPr>
          <a:xfrm>
            <a:off x="17350454" y="9444859"/>
            <a:ext cx="132067" cy="185524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44">
            <a:extLst>
              <a:ext uri="{FF2B5EF4-FFF2-40B4-BE49-F238E27FC236}">
                <a16:creationId xmlns:a16="http://schemas.microsoft.com/office/drawing/2014/main" id="{A99B9457-A3C4-6CA8-AE34-CC0E1B7097CD}"/>
              </a:ext>
            </a:extLst>
          </p:cNvPr>
          <p:cNvSpPr/>
          <p:nvPr/>
        </p:nvSpPr>
        <p:spPr>
          <a:xfrm>
            <a:off x="17353621" y="9382601"/>
            <a:ext cx="125734" cy="46842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45">
            <a:extLst>
              <a:ext uri="{FF2B5EF4-FFF2-40B4-BE49-F238E27FC236}">
                <a16:creationId xmlns:a16="http://schemas.microsoft.com/office/drawing/2014/main" id="{C4E45FA2-CCB5-F80F-B0B8-DD48E01B0AC7}"/>
              </a:ext>
            </a:extLst>
          </p:cNvPr>
          <p:cNvSpPr/>
          <p:nvPr/>
        </p:nvSpPr>
        <p:spPr>
          <a:xfrm>
            <a:off x="17527990" y="9408719"/>
            <a:ext cx="115684" cy="221665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46">
            <a:extLst>
              <a:ext uri="{FF2B5EF4-FFF2-40B4-BE49-F238E27FC236}">
                <a16:creationId xmlns:a16="http://schemas.microsoft.com/office/drawing/2014/main" id="{27ECE988-9615-9EAB-8124-2C28BA0F0628}"/>
              </a:ext>
            </a:extLst>
          </p:cNvPr>
          <p:cNvSpPr/>
          <p:nvPr/>
        </p:nvSpPr>
        <p:spPr>
          <a:xfrm>
            <a:off x="17711146" y="9382601"/>
            <a:ext cx="125752" cy="46842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47">
            <a:extLst>
              <a:ext uri="{FF2B5EF4-FFF2-40B4-BE49-F238E27FC236}">
                <a16:creationId xmlns:a16="http://schemas.microsoft.com/office/drawing/2014/main" id="{0F7147F2-D300-86BC-D1C2-3D754F193D5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0123" y="9432159"/>
            <a:ext cx="182984" cy="210924"/>
          </a:xfrm>
          <a:prstGeom prst="rect">
            <a:avLst/>
          </a:prstGeom>
          <a:noFill/>
        </p:spPr>
      </p:pic>
      <p:pic>
        <p:nvPicPr>
          <p:cNvPr id="17" name="Picture 148">
            <a:extLst>
              <a:ext uri="{FF2B5EF4-FFF2-40B4-BE49-F238E27FC236}">
                <a16:creationId xmlns:a16="http://schemas.microsoft.com/office/drawing/2014/main" id="{ACDB6953-7C61-2CE8-6681-31BB52FA569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247" y="9650350"/>
            <a:ext cx="198136" cy="261861"/>
          </a:xfrm>
          <a:prstGeom prst="rect">
            <a:avLst/>
          </a:prstGeom>
          <a:noFill/>
        </p:spPr>
      </p:pic>
      <p:sp>
        <p:nvSpPr>
          <p:cNvPr id="18" name="Freeform 149">
            <a:extLst>
              <a:ext uri="{FF2B5EF4-FFF2-40B4-BE49-F238E27FC236}">
                <a16:creationId xmlns:a16="http://schemas.microsoft.com/office/drawing/2014/main" id="{D11E9D9A-2B7A-90BF-B95C-0938CBA787D0}"/>
              </a:ext>
            </a:extLst>
          </p:cNvPr>
          <p:cNvSpPr/>
          <p:nvPr/>
        </p:nvSpPr>
        <p:spPr>
          <a:xfrm>
            <a:off x="16912219" y="9716833"/>
            <a:ext cx="98980" cy="182679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50">
            <a:extLst>
              <a:ext uri="{FF2B5EF4-FFF2-40B4-BE49-F238E27FC236}">
                <a16:creationId xmlns:a16="http://schemas.microsoft.com/office/drawing/2014/main" id="{1FC71319-4946-2758-CB44-3F472941A06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8564" y="9704133"/>
            <a:ext cx="171015" cy="210897"/>
          </a:xfrm>
          <a:prstGeom prst="rect">
            <a:avLst/>
          </a:prstGeom>
          <a:noFill/>
        </p:spPr>
      </p:pic>
      <p:sp>
        <p:nvSpPr>
          <p:cNvPr id="20" name="Freeform 151">
            <a:extLst>
              <a:ext uri="{FF2B5EF4-FFF2-40B4-BE49-F238E27FC236}">
                <a16:creationId xmlns:a16="http://schemas.microsoft.com/office/drawing/2014/main" id="{494C8B7A-3A6B-99B4-8C91-F0D58EA9E539}"/>
              </a:ext>
            </a:extLst>
          </p:cNvPr>
          <p:cNvSpPr/>
          <p:nvPr/>
        </p:nvSpPr>
        <p:spPr>
          <a:xfrm>
            <a:off x="17282508" y="9658328"/>
            <a:ext cx="155094" cy="241184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152">
            <a:extLst>
              <a:ext uri="{FF2B5EF4-FFF2-40B4-BE49-F238E27FC236}">
                <a16:creationId xmlns:a16="http://schemas.microsoft.com/office/drawing/2014/main" id="{101C910B-D0F5-E71C-99AD-E78974CC68F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1610" y="9704133"/>
            <a:ext cx="171031" cy="210897"/>
          </a:xfrm>
          <a:prstGeom prst="rect">
            <a:avLst/>
          </a:prstGeom>
          <a:noFill/>
        </p:spPr>
      </p:pic>
      <p:sp>
        <p:nvSpPr>
          <p:cNvPr id="22" name="Freeform 153">
            <a:extLst>
              <a:ext uri="{FF2B5EF4-FFF2-40B4-BE49-F238E27FC236}">
                <a16:creationId xmlns:a16="http://schemas.microsoft.com/office/drawing/2014/main" id="{00F39989-AFEB-FA3D-104C-2813A3FE704A}"/>
              </a:ext>
            </a:extLst>
          </p:cNvPr>
          <p:cNvSpPr/>
          <p:nvPr/>
        </p:nvSpPr>
        <p:spPr>
          <a:xfrm>
            <a:off x="16078001" y="9418756"/>
            <a:ext cx="119338" cy="68728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154">
            <a:extLst>
              <a:ext uri="{FF2B5EF4-FFF2-40B4-BE49-F238E27FC236}">
                <a16:creationId xmlns:a16="http://schemas.microsoft.com/office/drawing/2014/main" id="{F1868835-92DC-AE50-2FCC-80FD44FC9406}"/>
              </a:ext>
            </a:extLst>
          </p:cNvPr>
          <p:cNvSpPr/>
          <p:nvPr/>
        </p:nvSpPr>
        <p:spPr>
          <a:xfrm>
            <a:off x="15713727" y="9690403"/>
            <a:ext cx="265972" cy="214694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155">
            <a:extLst>
              <a:ext uri="{FF2B5EF4-FFF2-40B4-BE49-F238E27FC236}">
                <a16:creationId xmlns:a16="http://schemas.microsoft.com/office/drawing/2014/main" id="{18CAC0C1-C897-38E5-6549-7E56E8C2B316}"/>
              </a:ext>
            </a:extLst>
          </p:cNvPr>
          <p:cNvSpPr/>
          <p:nvPr/>
        </p:nvSpPr>
        <p:spPr>
          <a:xfrm>
            <a:off x="15975217" y="9678345"/>
            <a:ext cx="237516" cy="227443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156">
            <a:extLst>
              <a:ext uri="{FF2B5EF4-FFF2-40B4-BE49-F238E27FC236}">
                <a16:creationId xmlns:a16="http://schemas.microsoft.com/office/drawing/2014/main" id="{B8F96790-5728-BBEE-B9E5-914B7DE14ADC}"/>
              </a:ext>
            </a:extLst>
          </p:cNvPr>
          <p:cNvSpPr/>
          <p:nvPr/>
        </p:nvSpPr>
        <p:spPr>
          <a:xfrm>
            <a:off x="16367742" y="9386084"/>
            <a:ext cx="109219" cy="68863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157">
            <a:extLst>
              <a:ext uri="{FF2B5EF4-FFF2-40B4-BE49-F238E27FC236}">
                <a16:creationId xmlns:a16="http://schemas.microsoft.com/office/drawing/2014/main" id="{DDFA38BD-D676-9052-5525-E69F18705B92}"/>
              </a:ext>
            </a:extLst>
          </p:cNvPr>
          <p:cNvSpPr/>
          <p:nvPr/>
        </p:nvSpPr>
        <p:spPr>
          <a:xfrm>
            <a:off x="15956841" y="9402940"/>
            <a:ext cx="520120" cy="503798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Obrázek 29" descr="Obsah obrázku hoblovat, obloha, letadlo, venku&#10;&#10;Popis byl vytvořen automaticky">
            <a:extLst>
              <a:ext uri="{FF2B5EF4-FFF2-40B4-BE49-F238E27FC236}">
                <a16:creationId xmlns:a16="http://schemas.microsoft.com/office/drawing/2014/main" id="{91882F96-D685-909E-6A08-9B2A5F9423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0"/>
          <a:stretch/>
        </p:blipFill>
        <p:spPr>
          <a:xfrm>
            <a:off x="0" y="-33739"/>
            <a:ext cx="18288000" cy="888206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E9830-B7DD-0706-B620-48F6DA67D576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57A8B7-681B-17A1-D6BC-E3D862CEB77A}"/>
              </a:ext>
            </a:extLst>
          </p:cNvPr>
          <p:cNvSpPr txBox="1"/>
          <p:nvPr/>
        </p:nvSpPr>
        <p:spPr>
          <a:xfrm>
            <a:off x="980857" y="791479"/>
            <a:ext cx="663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+mj-lt"/>
                <a:ea typeface="Source Sans Pro" panose="020B0503030403020204" pitchFamily="34" charset="0"/>
                <a:cs typeface="+mn-cs"/>
              </a:rPr>
              <a:t>Děkuji za pozornost</a:t>
            </a:r>
            <a:endParaRPr lang="cs-CZ" sz="4400">
              <a:latin typeface="+mj-lt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ECA4513E-DCC4-8FED-56D3-7D23BBF40B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F8DC666-741C-71AF-DD06-0A95642898D6}"/>
              </a:ext>
            </a:extLst>
          </p:cNvPr>
          <p:cNvSpPr txBox="1"/>
          <p:nvPr/>
        </p:nvSpPr>
        <p:spPr>
          <a:xfrm>
            <a:off x="726977" y="3953560"/>
            <a:ext cx="15049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>
                <a:solidFill>
                  <a:schemeClr val="bg1"/>
                </a:solidFill>
                <a:latin typeface="+mj-lt"/>
              </a:rPr>
              <a:t>Adopce projektového řízení na Letišti Praha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FEDB50-C6EF-3EFA-C1DD-C462802F774D}"/>
              </a:ext>
            </a:extLst>
          </p:cNvPr>
          <p:cNvSpPr txBox="1"/>
          <p:nvPr/>
        </p:nvSpPr>
        <p:spPr>
          <a:xfrm>
            <a:off x="801067" y="7601803"/>
            <a:ext cx="6241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>
                <a:solidFill>
                  <a:schemeClr val="bg1"/>
                </a:solidFill>
                <a:latin typeface="+mn-lt"/>
              </a:rPr>
              <a:t>Tomáš Sova</a:t>
            </a:r>
          </a:p>
          <a:p>
            <a:r>
              <a:rPr lang="cs-CZ" sz="3200">
                <a:solidFill>
                  <a:schemeClr val="bg1"/>
                </a:solidFill>
                <a:latin typeface="+mn-lt"/>
              </a:rPr>
              <a:t> Výkonný ředitel CNL a PMO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F95F623-EF71-D0D1-0439-8198A8AB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838" y="9170068"/>
            <a:ext cx="2970312" cy="757472"/>
          </a:xfrm>
          <a:prstGeom prst="rect">
            <a:avLst/>
          </a:prstGeom>
        </p:spPr>
      </p:pic>
      <p:pic>
        <p:nvPicPr>
          <p:cNvPr id="41" name="Obrázek 40" descr="Obsah obrázku budova, obloha, venku, mrak&#10;&#10;Popis byl vytvořen automaticky">
            <a:extLst>
              <a:ext uri="{FF2B5EF4-FFF2-40B4-BE49-F238E27FC236}">
                <a16:creationId xmlns:a16="http://schemas.microsoft.com/office/drawing/2014/main" id="{4DB0A6A4-37DA-14B2-8EF6-D4FE14CC2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10"/>
            <a:ext cx="18288000" cy="8915400"/>
          </a:xfrm>
          <a:prstGeom prst="rect">
            <a:avLst/>
          </a:prstGeom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AD9EB495-1BCF-A4F3-E887-C84030800841}"/>
              </a:ext>
            </a:extLst>
          </p:cNvPr>
          <p:cNvSpPr txBox="1"/>
          <p:nvPr/>
        </p:nvSpPr>
        <p:spPr>
          <a:xfrm>
            <a:off x="326879" y="6340052"/>
            <a:ext cx="13079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>
                <a:solidFill>
                  <a:srgbClr val="004E8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www.prg.aero</a:t>
            </a:r>
            <a:endParaRPr lang="cs-CZ" sz="1400">
              <a:solidFill>
                <a:srgbClr val="004E89"/>
              </a:solidFill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DA427FF5-BD9F-3200-6748-7D4E9460E3A7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7792AA4-3347-7051-8347-96FE4866CBCF}"/>
              </a:ext>
            </a:extLst>
          </p:cNvPr>
          <p:cNvSpPr txBox="1"/>
          <p:nvPr/>
        </p:nvSpPr>
        <p:spPr>
          <a:xfrm>
            <a:off x="980857" y="791479"/>
            <a:ext cx="663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Centrální nákup v číslech</a:t>
            </a:r>
            <a:endParaRPr lang="cs-CZ" sz="4400">
              <a:latin typeface="Neo Sans Pro LP"/>
            </a:endParaRP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407B35FC-3C72-A8C3-47B5-DAF40943D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6684948" y="9393917"/>
            <a:ext cx="134589" cy="236466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5461" y="9432159"/>
            <a:ext cx="182991" cy="210924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7051219" y="9408719"/>
            <a:ext cx="115690" cy="221665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0720" y="9372420"/>
            <a:ext cx="78976" cy="267838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7350454" y="9444859"/>
            <a:ext cx="132067" cy="185524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7353621" y="9382601"/>
            <a:ext cx="125734" cy="46842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7527990" y="9408719"/>
            <a:ext cx="115684" cy="221665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7711146" y="9382601"/>
            <a:ext cx="125752" cy="46842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0123" y="9432159"/>
            <a:ext cx="182984" cy="210924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247" y="9650350"/>
            <a:ext cx="198136" cy="261861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6912219" y="9716833"/>
            <a:ext cx="98980" cy="182679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8564" y="9704133"/>
            <a:ext cx="171015" cy="210897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7282508" y="9658328"/>
            <a:ext cx="155094" cy="241184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1610" y="9704133"/>
            <a:ext cx="171031" cy="210897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6078001" y="9418756"/>
            <a:ext cx="119338" cy="68728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5713727" y="9690403"/>
            <a:ext cx="265972" cy="214694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5975217" y="9678345"/>
            <a:ext cx="237516" cy="227443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6367742" y="9386084"/>
            <a:ext cx="109219" cy="68863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5956841" y="9402940"/>
            <a:ext cx="520120" cy="503798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8046463" y="327611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2800">
              <a:solidFill>
                <a:srgbClr val="203755"/>
              </a:solidFill>
              <a:latin typeface="+mn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54A67DC-16CD-27C7-E648-68254ABA40E1}"/>
              </a:ext>
            </a:extLst>
          </p:cNvPr>
          <p:cNvSpPr txBox="1"/>
          <p:nvPr/>
        </p:nvSpPr>
        <p:spPr>
          <a:xfrm>
            <a:off x="2231717" y="5295430"/>
            <a:ext cx="1421999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5400" b="1">
                <a:solidFill>
                  <a:srgbClr val="ED1834"/>
                </a:solidFill>
              </a:rPr>
              <a:t>131</a:t>
            </a:r>
            <a:r>
              <a:rPr lang="cs-CZ" sz="5400" b="1">
                <a:solidFill>
                  <a:srgbClr val="004A6B"/>
                </a:solidFill>
              </a:rPr>
              <a:t> </a:t>
            </a:r>
            <a:endParaRPr kumimoji="0" lang="cs-CZ" sz="5400" b="1" i="0" u="none" strike="noStrike" cap="none" spc="0" normalizeH="0" baseline="0">
              <a:ln>
                <a:noFill/>
              </a:ln>
              <a:solidFill>
                <a:srgbClr val="004A6B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014AB93-1C38-E8D6-93D7-73E56C7BDAE1}"/>
              </a:ext>
            </a:extLst>
          </p:cNvPr>
          <p:cNvSpPr txBox="1"/>
          <p:nvPr/>
        </p:nvSpPr>
        <p:spPr>
          <a:xfrm>
            <a:off x="1205143" y="6311089"/>
            <a:ext cx="3475148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3200" b="1">
                <a:solidFill>
                  <a:srgbClr val="004A6B"/>
                </a:solidFill>
                <a:latin typeface="Neo Sans Pro LP"/>
              </a:rPr>
              <a:t>dokončených výběrových řízení</a:t>
            </a:r>
            <a:endParaRPr kumimoji="0" lang="cs-CZ" sz="3200" b="1" i="0" u="none" strike="noStrike" cap="none" spc="0" normalizeH="0" baseline="0">
              <a:ln>
                <a:noFill/>
              </a:ln>
              <a:solidFill>
                <a:srgbClr val="004A6B"/>
              </a:solidFill>
              <a:effectLst/>
              <a:uFillTx/>
              <a:latin typeface="Neo Sans Pro LP"/>
              <a:ea typeface="+mn-ea"/>
              <a:cs typeface="+mn-cs"/>
              <a:sym typeface="Calibri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A3BE17A9-C97C-D9DC-4B90-F6548E218D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86" y="3371807"/>
            <a:ext cx="1780264" cy="1884985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DA28981-DB5C-EE46-2993-48F967C58B3B}"/>
              </a:ext>
            </a:extLst>
          </p:cNvPr>
          <p:cNvSpPr txBox="1"/>
          <p:nvPr/>
        </p:nvSpPr>
        <p:spPr>
          <a:xfrm>
            <a:off x="5207155" y="5295430"/>
            <a:ext cx="4242496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5400" b="1">
                <a:solidFill>
                  <a:srgbClr val="003969"/>
                </a:solidFill>
              </a:defRPr>
            </a:lvl1pPr>
          </a:lstStyle>
          <a:p>
            <a:r>
              <a:rPr lang="cs-CZ">
                <a:solidFill>
                  <a:srgbClr val="ED1834"/>
                </a:solidFill>
              </a:rPr>
              <a:t>2,6 mld. Kč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5DD21FF-C24F-D1C1-29A9-EF35422A3D16}"/>
              </a:ext>
            </a:extLst>
          </p:cNvPr>
          <p:cNvSpPr txBox="1"/>
          <p:nvPr/>
        </p:nvSpPr>
        <p:spPr>
          <a:xfrm>
            <a:off x="5350925" y="6439435"/>
            <a:ext cx="3143969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algn="ctr" defTabSz="1828800" rtl="0" hangingPunct="0"/>
            <a:r>
              <a:rPr lang="cs-CZ" sz="3200" b="1">
                <a:solidFill>
                  <a:srgbClr val="004A6B"/>
                </a:solidFill>
                <a:latin typeface="Neo Sans Pro LP"/>
              </a:rPr>
              <a:t>finanční hodnota VŘ</a:t>
            </a:r>
            <a:endParaRPr lang="cs-CZ" sz="3200" b="1">
              <a:solidFill>
                <a:srgbClr val="004A6B"/>
              </a:solidFill>
              <a:latin typeface="Neo Sans Pro LP"/>
              <a:sym typeface="Calibri"/>
            </a:endParaRPr>
          </a:p>
        </p:txBody>
      </p:sp>
      <p:pic>
        <p:nvPicPr>
          <p:cNvPr id="21" name="Obrázek 20" descr="Obsah obrázku klipart&#10;&#10;Popis byl vytvořen automaticky">
            <a:extLst>
              <a:ext uri="{FF2B5EF4-FFF2-40B4-BE49-F238E27FC236}">
                <a16:creationId xmlns:a16="http://schemas.microsoft.com/office/drawing/2014/main" id="{ACCD3C4E-776D-D88B-122D-FD58B12791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51" y="3371807"/>
            <a:ext cx="1953836" cy="190292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D51A148-1426-59CF-E8C6-8CD03E0BA8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88" y="3512115"/>
            <a:ext cx="1953836" cy="1622303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3DD8ECF-19A8-F5A8-4708-B0DBFF27C5F6}"/>
              </a:ext>
            </a:extLst>
          </p:cNvPr>
          <p:cNvSpPr txBox="1"/>
          <p:nvPr/>
        </p:nvSpPr>
        <p:spPr>
          <a:xfrm>
            <a:off x="10060488" y="5353147"/>
            <a:ext cx="2187969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cs-CZ" sz="5400" b="1">
                <a:solidFill>
                  <a:srgbClr val="ED1834"/>
                </a:solidFill>
              </a:rPr>
              <a:t>10 tis.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6706C6B-1401-50D2-D87A-858A9C978C23}"/>
              </a:ext>
            </a:extLst>
          </p:cNvPr>
          <p:cNvSpPr txBox="1"/>
          <p:nvPr/>
        </p:nvSpPr>
        <p:spPr>
          <a:xfrm>
            <a:off x="8651758" y="6439435"/>
            <a:ext cx="5005427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algn="ctr" defTabSz="1828800" rtl="0" hangingPunct="0"/>
            <a:r>
              <a:rPr lang="cs-CZ" sz="3200" b="1">
                <a:solidFill>
                  <a:srgbClr val="004A6B"/>
                </a:solidFill>
                <a:latin typeface="Neo Sans Pro LP"/>
              </a:rPr>
              <a:t>vystavených objednávek</a:t>
            </a:r>
          </a:p>
          <a:p>
            <a:pPr algn="ctr" defTabSz="1828800" rtl="0" hangingPunct="0"/>
            <a:r>
              <a:rPr lang="cs-CZ" sz="3200" b="1">
                <a:solidFill>
                  <a:srgbClr val="004A6B"/>
                </a:solidFill>
                <a:latin typeface="Neo Sans Pro LP"/>
              </a:rPr>
              <a:t>2,5 mld. Kč</a:t>
            </a:r>
            <a:endParaRPr lang="cs-CZ" sz="3200" b="1">
              <a:solidFill>
                <a:srgbClr val="004A6B"/>
              </a:solidFill>
              <a:latin typeface="Neo Sans Pro LP"/>
              <a:sym typeface="Calibri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5B66EEE-7AE1-3193-54AE-5FEF53B2C746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2112E85-4307-999A-115C-46D2CD8F612A}"/>
              </a:ext>
            </a:extLst>
          </p:cNvPr>
          <p:cNvSpPr txBox="1"/>
          <p:nvPr/>
        </p:nvSpPr>
        <p:spPr>
          <a:xfrm>
            <a:off x="980857" y="791479"/>
            <a:ext cx="10152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Centrální nákup v číslech roku 2023</a:t>
            </a:r>
            <a:endParaRPr lang="cs-CZ" sz="4400">
              <a:latin typeface="Neo Sans Pro LP"/>
            </a:endParaRPr>
          </a:p>
        </p:txBody>
      </p:sp>
      <p:pic>
        <p:nvPicPr>
          <p:cNvPr id="27" name="Obrázek 26" descr="Obsah obrázku text, klipart&#10;&#10;Popis byl vytvořen automaticky">
            <a:extLst>
              <a:ext uri="{FF2B5EF4-FFF2-40B4-BE49-F238E27FC236}">
                <a16:creationId xmlns:a16="http://schemas.microsoft.com/office/drawing/2014/main" id="{7E11B556-9C83-5582-093F-7C15D5672B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  <p:pic>
        <p:nvPicPr>
          <p:cNvPr id="3" name="Obrázek 2" descr="Obsah obrázku klipart, symbol, design&#10;&#10;Popis byl vytvořen automaticky">
            <a:extLst>
              <a:ext uri="{FF2B5EF4-FFF2-40B4-BE49-F238E27FC236}">
                <a16:creationId xmlns:a16="http://schemas.microsoft.com/office/drawing/2014/main" id="{DDA3F26B-C6F4-60BE-3F69-704FC4AD69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930" y="3276115"/>
            <a:ext cx="1982045" cy="21122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009A50-CC89-F5BD-2F96-CC0FB54814B2}"/>
              </a:ext>
            </a:extLst>
          </p:cNvPr>
          <p:cNvSpPr txBox="1"/>
          <p:nvPr/>
        </p:nvSpPr>
        <p:spPr>
          <a:xfrm>
            <a:off x="14169319" y="5353146"/>
            <a:ext cx="2187969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cs-CZ" sz="5400" b="1">
                <a:solidFill>
                  <a:srgbClr val="ED1834"/>
                </a:solidFill>
              </a:rPr>
              <a:t>1 500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122A7EF-D5B8-5DEF-EF4B-53E629B2BD89}"/>
              </a:ext>
            </a:extLst>
          </p:cNvPr>
          <p:cNvSpPr txBox="1"/>
          <p:nvPr/>
        </p:nvSpPr>
        <p:spPr>
          <a:xfrm>
            <a:off x="12857680" y="6429934"/>
            <a:ext cx="5005427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algn="ctr" defTabSz="1828800" rtl="0" hangingPunct="0"/>
            <a:r>
              <a:rPr lang="cs-CZ" sz="3200" b="1">
                <a:solidFill>
                  <a:srgbClr val="004A6B"/>
                </a:solidFill>
                <a:latin typeface="Neo Sans Pro LP"/>
              </a:rPr>
              <a:t>aktivních dodavatelů</a:t>
            </a:r>
            <a:endParaRPr lang="cs-CZ" sz="3200" b="1">
              <a:solidFill>
                <a:srgbClr val="004A6B"/>
              </a:solidFill>
              <a:latin typeface="Neo Sans Pro LP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53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F8DC666-741C-71AF-DD06-0A95642898D6}"/>
              </a:ext>
            </a:extLst>
          </p:cNvPr>
          <p:cNvSpPr txBox="1"/>
          <p:nvPr/>
        </p:nvSpPr>
        <p:spPr>
          <a:xfrm>
            <a:off x="726977" y="3953560"/>
            <a:ext cx="15049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>
                <a:solidFill>
                  <a:schemeClr val="bg1"/>
                </a:solidFill>
                <a:latin typeface="+mj-lt"/>
              </a:rPr>
              <a:t>Adopce projektového řízení na Letišti Praha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FEDB50-C6EF-3EFA-C1DD-C462802F774D}"/>
              </a:ext>
            </a:extLst>
          </p:cNvPr>
          <p:cNvSpPr txBox="1"/>
          <p:nvPr/>
        </p:nvSpPr>
        <p:spPr>
          <a:xfrm>
            <a:off x="801067" y="7601803"/>
            <a:ext cx="6241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>
                <a:solidFill>
                  <a:schemeClr val="bg1"/>
                </a:solidFill>
                <a:latin typeface="+mn-lt"/>
              </a:rPr>
              <a:t>Tomáš Sova</a:t>
            </a:r>
          </a:p>
          <a:p>
            <a:r>
              <a:rPr lang="cs-CZ" sz="3200">
                <a:solidFill>
                  <a:schemeClr val="bg1"/>
                </a:solidFill>
                <a:latin typeface="+mn-lt"/>
              </a:rPr>
              <a:t> Výkonný ředitel CNL a PMO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F95F623-EF71-D0D1-0439-8198A8AB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838" y="9170068"/>
            <a:ext cx="2970312" cy="757472"/>
          </a:xfrm>
          <a:prstGeom prst="rect">
            <a:avLst/>
          </a:prstGeom>
        </p:spPr>
      </p:pic>
      <p:pic>
        <p:nvPicPr>
          <p:cNvPr id="20" name="Obrázek 19" descr="Obsah obrázku hoblovat, venku, letadlo, Letecká doprava&#10;&#10;Popis byl vytvořen automaticky">
            <a:extLst>
              <a:ext uri="{FF2B5EF4-FFF2-40B4-BE49-F238E27FC236}">
                <a16:creationId xmlns:a16="http://schemas.microsoft.com/office/drawing/2014/main" id="{35612217-EAFB-BA62-8374-9741623D4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5" b="-1"/>
          <a:stretch/>
        </p:blipFill>
        <p:spPr>
          <a:xfrm>
            <a:off x="22294" y="0"/>
            <a:ext cx="18294451" cy="875868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F8D18A-C219-4534-5F68-19B3B6A48CE0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BDC475-FF95-8F96-B1FC-B9B77659B635}"/>
              </a:ext>
            </a:extLst>
          </p:cNvPr>
          <p:cNvSpPr txBox="1"/>
          <p:nvPr/>
        </p:nvSpPr>
        <p:spPr>
          <a:xfrm>
            <a:off x="980857" y="791479"/>
            <a:ext cx="663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Na čem pracujeme</a:t>
            </a:r>
            <a:endParaRPr lang="cs-CZ" sz="4400">
              <a:latin typeface="Neo Sans Pro LP"/>
            </a:endParaRPr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E26E98BC-F101-1C7C-76E5-BEC7982CA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2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6684948" y="9393917"/>
            <a:ext cx="134589" cy="236466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5461" y="9432159"/>
            <a:ext cx="182991" cy="210924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7051219" y="9408719"/>
            <a:ext cx="115690" cy="221665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0720" y="9372420"/>
            <a:ext cx="78976" cy="267838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7350454" y="9444859"/>
            <a:ext cx="132067" cy="185524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7353621" y="9382601"/>
            <a:ext cx="125734" cy="46842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7527990" y="9408719"/>
            <a:ext cx="115684" cy="221665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7711146" y="9382601"/>
            <a:ext cx="125752" cy="46842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0123" y="9432159"/>
            <a:ext cx="182984" cy="210924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247" y="9650350"/>
            <a:ext cx="198136" cy="261861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6912219" y="9716833"/>
            <a:ext cx="98980" cy="182679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8564" y="9704133"/>
            <a:ext cx="171015" cy="210897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7282508" y="9658328"/>
            <a:ext cx="155094" cy="241184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1610" y="9704133"/>
            <a:ext cx="171031" cy="210897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6078001" y="9418756"/>
            <a:ext cx="119338" cy="68728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5713727" y="9690403"/>
            <a:ext cx="265972" cy="214694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5975217" y="9678345"/>
            <a:ext cx="237516" cy="227443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6367742" y="9386084"/>
            <a:ext cx="109219" cy="68863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5956841" y="9402940"/>
            <a:ext cx="520120" cy="503798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8046463" y="327611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2800">
              <a:solidFill>
                <a:srgbClr val="203755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C58EF5-A2CA-9F53-524B-9EEEE43B23D2}"/>
              </a:ext>
            </a:extLst>
          </p:cNvPr>
          <p:cNvSpPr txBox="1"/>
          <p:nvPr/>
        </p:nvSpPr>
        <p:spPr>
          <a:xfrm>
            <a:off x="809040" y="2660500"/>
            <a:ext cx="16902106" cy="516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lvl="1" indent="-723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sz="3600">
                <a:solidFill>
                  <a:srgbClr val="004A6B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3600">
                <a:solidFill>
                  <a:srgbClr val="004A6B"/>
                </a:solidFill>
                <a:effectLst/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jednodušení smluvních vzorů a zadávacích dokumentací</a:t>
            </a:r>
            <a:endParaRPr lang="cs-CZ" sz="3600" b="1">
              <a:solidFill>
                <a:srgbClr val="004A6B"/>
              </a:solidFill>
              <a:effectLst/>
              <a:latin typeface="Neo Sans Pro LP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lvl="1" indent="-723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sz="3600">
                <a:solidFill>
                  <a:srgbClr val="004A6B"/>
                </a:solidFill>
                <a:effectLst/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zjednodušení interních procesů, abychom zrychlili celý nákupní proces</a:t>
            </a:r>
          </a:p>
          <a:p>
            <a:pPr marL="723900" lvl="1" indent="-723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sz="36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zavedení Systému kvalifikace</a:t>
            </a:r>
          </a:p>
          <a:p>
            <a:pPr marL="723900" lvl="1" indent="-723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sz="36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větší využívání rámcových smluv</a:t>
            </a:r>
          </a:p>
          <a:p>
            <a:pPr marL="723900" lvl="1" indent="-723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sz="36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zpřehlednění problematiky bezpečnostních požadavků z pohledu přístup a práce na LP</a:t>
            </a:r>
          </a:p>
          <a:p>
            <a:pPr marL="723900" lvl="1" indent="-723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r>
              <a:rPr lang="cs-CZ" sz="36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odpovědné zadávání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980857" y="791479"/>
            <a:ext cx="663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Na čem pracujeme</a:t>
            </a:r>
            <a:endParaRPr lang="cs-CZ" sz="4400">
              <a:latin typeface="Neo Sans Pro LP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8BDDABA1-BF36-3F49-F02B-C72A16FA09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5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A65D6D-3427-547C-FE57-6B8E61169080}"/>
              </a:ext>
            </a:extLst>
          </p:cNvPr>
          <p:cNvCxnSpPr/>
          <p:nvPr/>
        </p:nvCxnSpPr>
        <p:spPr>
          <a:xfrm>
            <a:off x="1286540" y="1960886"/>
            <a:ext cx="0" cy="226473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9">
            <a:extLst>
              <a:ext uri="{FF2B5EF4-FFF2-40B4-BE49-F238E27FC236}">
                <a16:creationId xmlns:a16="http://schemas.microsoft.com/office/drawing/2014/main" id="{3037CA46-F7C0-1454-8245-E8539662E80D}"/>
              </a:ext>
            </a:extLst>
          </p:cNvPr>
          <p:cNvSpPr txBox="1"/>
          <p:nvPr/>
        </p:nvSpPr>
        <p:spPr>
          <a:xfrm>
            <a:off x="261259" y="716968"/>
            <a:ext cx="6443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0"/>
            <a:r>
              <a:rPr lang="cs-CZ" sz="3000">
                <a:solidFill>
                  <a:schemeClr val="bg1"/>
                </a:solidFill>
                <a:latin typeface="Neo Sans Pro LP" panose="020B0504030504040204" pitchFamily="34" charset="0"/>
              </a:rPr>
              <a:t>PŘEDSTAVENÍ PROGRAMU</a:t>
            </a:r>
            <a:endParaRPr lang="x-none" sz="3000">
              <a:solidFill>
                <a:schemeClr val="bg1"/>
              </a:solidFill>
              <a:latin typeface="Neo Sans Pro LP" panose="020B050403050404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EB77463-FD33-A7BD-5A91-728C894330EA}"/>
              </a:ext>
            </a:extLst>
          </p:cNvPr>
          <p:cNvSpPr txBox="1"/>
          <p:nvPr/>
        </p:nvSpPr>
        <p:spPr>
          <a:xfrm>
            <a:off x="261258" y="1828403"/>
            <a:ext cx="15126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0"/>
            <a:r>
              <a:rPr lang="cs-CZ" sz="7200">
                <a:solidFill>
                  <a:schemeClr val="bg1"/>
                </a:solidFill>
                <a:latin typeface="Neo Sans Pro LP" panose="020B0504030504040204" pitchFamily="34" charset="0"/>
              </a:rPr>
              <a:t>PRAGUE AIRPORT</a:t>
            </a:r>
          </a:p>
          <a:p>
            <a:pPr marL="1728000"/>
            <a:r>
              <a:rPr lang="cs-CZ" sz="7200" b="1">
                <a:solidFill>
                  <a:schemeClr val="bg1"/>
                </a:solidFill>
                <a:latin typeface="Neo Sans Pro LP Bold" panose="020B0504030504040204" pitchFamily="34" charset="0"/>
              </a:rPr>
              <a:t>2030+</a:t>
            </a:r>
          </a:p>
        </p:txBody>
      </p:sp>
    </p:spTree>
    <p:extLst>
      <p:ext uri="{BB962C8B-B14F-4D97-AF65-F5344CB8AC3E}">
        <p14:creationId xmlns:p14="http://schemas.microsoft.com/office/powerpoint/2010/main" val="418364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ázek 28" descr="Obsah obrázku ve vzduchu, Letecké snímkování, Pohled z ptačí perspektivy, Urbánní design&#10;&#10;Popis byl vytvořen automaticky">
            <a:extLst>
              <a:ext uri="{FF2B5EF4-FFF2-40B4-BE49-F238E27FC236}">
                <a16:creationId xmlns:a16="http://schemas.microsoft.com/office/drawing/2014/main" id="{E55D8699-1ABE-2FA5-1F1B-749B1135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8288000" cy="10291721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23D14346-EBE3-1B6C-0829-2E91411538FB}"/>
              </a:ext>
            </a:extLst>
          </p:cNvPr>
          <p:cNvSpPr/>
          <p:nvPr/>
        </p:nvSpPr>
        <p:spPr>
          <a:xfrm>
            <a:off x="0" y="8633489"/>
            <a:ext cx="18288000" cy="168592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5" name="STREAM 1">
            <a:extLst>
              <a:ext uri="{FF2B5EF4-FFF2-40B4-BE49-F238E27FC236}">
                <a16:creationId xmlns:a16="http://schemas.microsoft.com/office/drawing/2014/main" id="{7F6B7840-8F35-E85A-CD29-4CBECF6825E4}"/>
              </a:ext>
            </a:extLst>
          </p:cNvPr>
          <p:cNvSpPr txBox="1">
            <a:spLocks/>
          </p:cNvSpPr>
          <p:nvPr/>
        </p:nvSpPr>
        <p:spPr>
          <a:xfrm>
            <a:off x="292643" y="322407"/>
            <a:ext cx="6860633" cy="2862000"/>
          </a:xfrm>
          <a:prstGeom prst="roundRect">
            <a:avLst>
              <a:gd name="adj" fmla="val 10357"/>
            </a:avLst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9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-CZ" sz="2700" b="1">
                <a:solidFill>
                  <a:srgbClr val="009BD7"/>
                </a:solidFill>
                <a:latin typeface="Neo Sans Pro LP" panose="020B0504030504040204" pitchFamily="34" charset="0"/>
              </a:rPr>
              <a:t>1. TERMINÁLOVÉ KAPACITY         REALIZACE </a:t>
            </a:r>
          </a:p>
          <a:p>
            <a:pPr algn="ctr">
              <a:lnSpc>
                <a:spcPts val="333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1.1 Terminal 2 </a:t>
            </a:r>
            <a:r>
              <a:rPr lang="cs-CZ" sz="2400" err="1">
                <a:solidFill>
                  <a:srgbClr val="9498A5"/>
                </a:solidFill>
                <a:latin typeface="Source Sans Pro" panose="020B0503030403020204" pitchFamily="34" charset="0"/>
              </a:rPr>
              <a:t>ext</a:t>
            </a: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.                                2029 - 2033</a:t>
            </a:r>
          </a:p>
          <a:p>
            <a:pPr algn="ctr">
              <a:lnSpc>
                <a:spcPts val="333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1.2 T1 COB                                               2029 - 2031</a:t>
            </a:r>
          </a:p>
          <a:p>
            <a:pPr algn="ctr">
              <a:lnSpc>
                <a:spcPts val="333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1.3 Podchod ŽS-T1                               2026 - 2027</a:t>
            </a:r>
          </a:p>
          <a:p>
            <a:pPr algn="ctr">
              <a:lnSpc>
                <a:spcPts val="333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1.4 Externí PM                                         2024 - 2033</a:t>
            </a:r>
            <a:endParaRPr lang="cs-CZ" sz="2100">
              <a:solidFill>
                <a:srgbClr val="004A6B"/>
              </a:solidFill>
            </a:endParaRPr>
          </a:p>
        </p:txBody>
      </p:sp>
      <p:sp>
        <p:nvSpPr>
          <p:cNvPr id="66" name="Volný tvar: obrazec 32">
            <a:extLst>
              <a:ext uri="{FF2B5EF4-FFF2-40B4-BE49-F238E27FC236}">
                <a16:creationId xmlns:a16="http://schemas.microsoft.com/office/drawing/2014/main" id="{07B6F122-ABED-E04B-BB08-ABC3054A11D1}"/>
              </a:ext>
            </a:extLst>
          </p:cNvPr>
          <p:cNvSpPr/>
          <p:nvPr/>
        </p:nvSpPr>
        <p:spPr>
          <a:xfrm>
            <a:off x="9851232" y="3278982"/>
            <a:ext cx="1371600" cy="1493043"/>
          </a:xfrm>
          <a:custGeom>
            <a:avLst/>
            <a:gdLst>
              <a:gd name="connsiteX0" fmla="*/ 914400 w 914400"/>
              <a:gd name="connsiteY0" fmla="*/ 947737 h 995362"/>
              <a:gd name="connsiteX1" fmla="*/ 100012 w 914400"/>
              <a:gd name="connsiteY1" fmla="*/ 423862 h 995362"/>
              <a:gd name="connsiteX2" fmla="*/ 42862 w 914400"/>
              <a:gd name="connsiteY2" fmla="*/ 0 h 995362"/>
              <a:gd name="connsiteX3" fmla="*/ 0 w 914400"/>
              <a:gd name="connsiteY3" fmla="*/ 28575 h 995362"/>
              <a:gd name="connsiteX4" fmla="*/ 52387 w 914400"/>
              <a:gd name="connsiteY4" fmla="*/ 481012 h 995362"/>
              <a:gd name="connsiteX5" fmla="*/ 881062 w 914400"/>
              <a:gd name="connsiteY5" fmla="*/ 995362 h 995362"/>
              <a:gd name="connsiteX6" fmla="*/ 914400 w 914400"/>
              <a:gd name="connsiteY6" fmla="*/ 947737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995362">
                <a:moveTo>
                  <a:pt x="914400" y="947737"/>
                </a:moveTo>
                <a:lnTo>
                  <a:pt x="100012" y="423862"/>
                </a:lnTo>
                <a:lnTo>
                  <a:pt x="42862" y="0"/>
                </a:lnTo>
                <a:lnTo>
                  <a:pt x="0" y="28575"/>
                </a:lnTo>
                <a:lnTo>
                  <a:pt x="52387" y="481012"/>
                </a:lnTo>
                <a:lnTo>
                  <a:pt x="881062" y="995362"/>
                </a:lnTo>
                <a:lnTo>
                  <a:pt x="914400" y="947737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Volný tvar: obrazec 33">
            <a:extLst>
              <a:ext uri="{FF2B5EF4-FFF2-40B4-BE49-F238E27FC236}">
                <a16:creationId xmlns:a16="http://schemas.microsoft.com/office/drawing/2014/main" id="{5728F90E-3043-7639-98D0-BFC0A3CB2793}"/>
              </a:ext>
            </a:extLst>
          </p:cNvPr>
          <p:cNvSpPr/>
          <p:nvPr/>
        </p:nvSpPr>
        <p:spPr>
          <a:xfrm>
            <a:off x="10606088" y="2438400"/>
            <a:ext cx="1066800" cy="723900"/>
          </a:xfrm>
          <a:custGeom>
            <a:avLst/>
            <a:gdLst>
              <a:gd name="connsiteX0" fmla="*/ 0 w 711200"/>
              <a:gd name="connsiteY0" fmla="*/ 85725 h 482600"/>
              <a:gd name="connsiteX1" fmla="*/ 514350 w 711200"/>
              <a:gd name="connsiteY1" fmla="*/ 0 h 482600"/>
              <a:gd name="connsiteX2" fmla="*/ 711200 w 711200"/>
              <a:gd name="connsiteY2" fmla="*/ 393700 h 482600"/>
              <a:gd name="connsiteX3" fmla="*/ 149225 w 711200"/>
              <a:gd name="connsiteY3" fmla="*/ 482600 h 482600"/>
              <a:gd name="connsiteX4" fmla="*/ 0 w 711200"/>
              <a:gd name="connsiteY4" fmla="*/ 85725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2600">
                <a:moveTo>
                  <a:pt x="0" y="85725"/>
                </a:moveTo>
                <a:lnTo>
                  <a:pt x="514350" y="0"/>
                </a:lnTo>
                <a:lnTo>
                  <a:pt x="711200" y="393700"/>
                </a:lnTo>
                <a:lnTo>
                  <a:pt x="149225" y="482600"/>
                </a:lnTo>
                <a:lnTo>
                  <a:pt x="0" y="85725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97FE6551-EBB7-1C32-7A4E-04E6388DE7EE}"/>
              </a:ext>
            </a:extLst>
          </p:cNvPr>
          <p:cNvSpPr txBox="1">
            <a:spLocks/>
          </p:cNvSpPr>
          <p:nvPr/>
        </p:nvSpPr>
        <p:spPr>
          <a:xfrm>
            <a:off x="9887420" y="6856328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1.1</a:t>
            </a: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69" name="Content Placeholder 1">
            <a:extLst>
              <a:ext uri="{FF2B5EF4-FFF2-40B4-BE49-F238E27FC236}">
                <a16:creationId xmlns:a16="http://schemas.microsoft.com/office/drawing/2014/main" id="{3DFA005C-BB4F-7181-FD89-7353B817676A}"/>
              </a:ext>
            </a:extLst>
          </p:cNvPr>
          <p:cNvSpPr txBox="1">
            <a:spLocks/>
          </p:cNvSpPr>
          <p:nvPr/>
        </p:nvSpPr>
        <p:spPr>
          <a:xfrm>
            <a:off x="10970888" y="1673775"/>
            <a:ext cx="702000" cy="702000"/>
          </a:xfrm>
          <a:prstGeom prst="flowChartConnector">
            <a:avLst/>
          </a:prstGeom>
          <a:solidFill>
            <a:schemeClr val="bg1"/>
          </a:solidFill>
        </p:spPr>
        <p:txBody>
          <a:bodyPr wrap="none">
            <a:noAutofit/>
          </a:bodyPr>
          <a:lstStyle>
            <a:defPPr>
              <a:defRPr lang="cs-CZ"/>
            </a:defPPr>
            <a:lvl1pPr indent="0">
              <a:lnSpc>
                <a:spcPct val="15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None/>
              <a:defRPr sz="1200" b="1">
                <a:solidFill>
                  <a:srgbClr val="004A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indent="0">
              <a:lnSpc>
                <a:spcPct val="16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None/>
              <a:defRPr sz="1400">
                <a:solidFill>
                  <a:srgbClr val="004A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ts val="2850"/>
              </a:lnSpc>
            </a:pPr>
            <a:r>
              <a:rPr lang="cs-CZ" sz="1800">
                <a:solidFill>
                  <a:srgbClr val="009BD7"/>
                </a:solidFill>
                <a:latin typeface="Source Sans Pro" panose="020B0503030403020204" pitchFamily="34" charset="0"/>
              </a:rPr>
              <a:t>1.2</a:t>
            </a:r>
          </a:p>
          <a:p>
            <a:pPr lvl="1"/>
            <a:endParaRPr lang="cs-CZ" sz="2100"/>
          </a:p>
          <a:p>
            <a:pPr lvl="1"/>
            <a:endParaRPr lang="cs-CZ" sz="2100"/>
          </a:p>
          <a:p>
            <a:pPr lvl="1"/>
            <a:endParaRPr lang="cs-CZ" sz="2100"/>
          </a:p>
          <a:p>
            <a:pPr lvl="1"/>
            <a:endParaRPr lang="cs-CZ" sz="2100"/>
          </a:p>
        </p:txBody>
      </p:sp>
      <p:sp>
        <p:nvSpPr>
          <p:cNvPr id="70" name="Content Placeholder 1">
            <a:extLst>
              <a:ext uri="{FF2B5EF4-FFF2-40B4-BE49-F238E27FC236}">
                <a16:creationId xmlns:a16="http://schemas.microsoft.com/office/drawing/2014/main" id="{8DE009DB-99DF-1288-8818-4B9F4D171D95}"/>
              </a:ext>
            </a:extLst>
          </p:cNvPr>
          <p:cNvSpPr txBox="1">
            <a:spLocks/>
          </p:cNvSpPr>
          <p:nvPr/>
        </p:nvSpPr>
        <p:spPr>
          <a:xfrm>
            <a:off x="9156375" y="3666645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defPPr>
              <a:defRPr lang="cs-CZ"/>
            </a:defPPr>
            <a:lvl1pPr indent="0" algn="ctr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ED1B34"/>
              </a:buClr>
              <a:buFont typeface="Arial" panose="020B0604020202020204" pitchFamily="34" charset="0"/>
              <a:buNone/>
              <a:defRPr sz="1200" b="1">
                <a:solidFill>
                  <a:srgbClr val="004A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lnSpc>
                <a:spcPct val="16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400">
                <a:solidFill>
                  <a:srgbClr val="004A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sz="1800">
                <a:solidFill>
                  <a:srgbClr val="009BD7"/>
                </a:solidFill>
                <a:latin typeface="Source Sans Pro" panose="020B0503030403020204" pitchFamily="34" charset="0"/>
              </a:rPr>
              <a:t>1.3</a:t>
            </a:r>
          </a:p>
          <a:p>
            <a:pPr lvl="1"/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/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/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/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71" name="STREAM 2">
            <a:extLst>
              <a:ext uri="{FF2B5EF4-FFF2-40B4-BE49-F238E27FC236}">
                <a16:creationId xmlns:a16="http://schemas.microsoft.com/office/drawing/2014/main" id="{ADCDA48D-8668-2C4F-388F-89F1BEFDD5F9}"/>
              </a:ext>
            </a:extLst>
          </p:cNvPr>
          <p:cNvSpPr txBox="1">
            <a:spLocks/>
          </p:cNvSpPr>
          <p:nvPr/>
        </p:nvSpPr>
        <p:spPr>
          <a:xfrm>
            <a:off x="283116" y="296595"/>
            <a:ext cx="6898737" cy="4320000"/>
          </a:xfrm>
          <a:prstGeom prst="roundRect">
            <a:avLst>
              <a:gd name="adj" fmla="val 9577"/>
            </a:avLst>
          </a:prstGeom>
          <a:solidFill>
            <a:schemeClr val="bg1"/>
          </a:solidFill>
        </p:spPr>
        <p:txBody>
          <a:bodyPr numCol="1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69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-CZ" sz="2700" b="1">
                <a:solidFill>
                  <a:srgbClr val="009BD7"/>
                </a:solidFill>
                <a:latin typeface="Neo Sans Pro LP" panose="020B0504030504040204" pitchFamily="34" charset="0"/>
              </a:rPr>
              <a:t>2. DOPRAVNÍ SYSTÉM                     REALIZACE </a:t>
            </a:r>
          </a:p>
          <a:p>
            <a:pPr marL="428625" indent="-428625"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2.1 Kolejové napojení                         2023 - 2031</a:t>
            </a:r>
          </a:p>
          <a:p>
            <a:pPr marL="428625" indent="-428625"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2.2 Estakáda a dop. řeš. T1              2027 - 2030</a:t>
            </a:r>
          </a:p>
          <a:p>
            <a:pPr marL="428625" indent="-428625"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2.3 Komun. </a:t>
            </a:r>
            <a:r>
              <a:rPr lang="cs-CZ" sz="2400" err="1">
                <a:solidFill>
                  <a:srgbClr val="9498A5"/>
                </a:solidFill>
                <a:latin typeface="Source Sans Pro" panose="020B0503030403020204" pitchFamily="34" charset="0"/>
              </a:rPr>
              <a:t>Cargo</a:t>
            </a: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 – H-F                     2025 - 2032</a:t>
            </a:r>
          </a:p>
          <a:p>
            <a:pPr marL="428625" indent="-428625"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2.4 Most Aviatická x K Letišti            2024 - 2025</a:t>
            </a:r>
          </a:p>
          <a:p>
            <a:pPr marL="428625" indent="-428625"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2.5 Úprava </a:t>
            </a:r>
            <a:r>
              <a:rPr lang="cs-CZ" sz="2400" err="1">
                <a:solidFill>
                  <a:srgbClr val="9498A5"/>
                </a:solidFill>
                <a:latin typeface="Source Sans Pro" panose="020B0503030403020204" pitchFamily="34" charset="0"/>
              </a:rPr>
              <a:t>zás</a:t>
            </a: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. korid. T1-T2             2025 - 2026</a:t>
            </a:r>
          </a:p>
          <a:p>
            <a:pPr marL="428625" indent="-428625"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2.6 Plaza E1                                             2026 - 2030</a:t>
            </a:r>
          </a:p>
        </p:txBody>
      </p:sp>
      <p:sp>
        <p:nvSpPr>
          <p:cNvPr id="72" name="Volný tvar: obrazec 55">
            <a:extLst>
              <a:ext uri="{FF2B5EF4-FFF2-40B4-BE49-F238E27FC236}">
                <a16:creationId xmlns:a16="http://schemas.microsoft.com/office/drawing/2014/main" id="{D8C6C669-B8D1-DB02-0C0D-A5F1427F9310}"/>
              </a:ext>
            </a:extLst>
          </p:cNvPr>
          <p:cNvSpPr/>
          <p:nvPr/>
        </p:nvSpPr>
        <p:spPr>
          <a:xfrm>
            <a:off x="13716" y="3094482"/>
            <a:ext cx="18283428" cy="6026658"/>
          </a:xfrm>
          <a:custGeom>
            <a:avLst/>
            <a:gdLst>
              <a:gd name="connsiteX0" fmla="*/ 12188952 w 12188952"/>
              <a:gd name="connsiteY0" fmla="*/ 237744 h 4041648"/>
              <a:gd name="connsiteX1" fmla="*/ 11868912 w 12188952"/>
              <a:gd name="connsiteY1" fmla="*/ 155448 h 4041648"/>
              <a:gd name="connsiteX2" fmla="*/ 11301984 w 12188952"/>
              <a:gd name="connsiteY2" fmla="*/ 109728 h 4041648"/>
              <a:gd name="connsiteX3" fmla="*/ 10552176 w 12188952"/>
              <a:gd name="connsiteY3" fmla="*/ 137160 h 4041648"/>
              <a:gd name="connsiteX4" fmla="*/ 10168128 w 12188952"/>
              <a:gd name="connsiteY4" fmla="*/ 109728 h 4041648"/>
              <a:gd name="connsiteX5" fmla="*/ 9701784 w 12188952"/>
              <a:gd name="connsiteY5" fmla="*/ 137160 h 4041648"/>
              <a:gd name="connsiteX6" fmla="*/ 9153144 w 12188952"/>
              <a:gd name="connsiteY6" fmla="*/ 128016 h 4041648"/>
              <a:gd name="connsiteX7" fmla="*/ 8759952 w 12188952"/>
              <a:gd name="connsiteY7" fmla="*/ 128016 h 4041648"/>
              <a:gd name="connsiteX8" fmla="*/ 8385048 w 12188952"/>
              <a:gd name="connsiteY8" fmla="*/ 329184 h 4041648"/>
              <a:gd name="connsiteX9" fmla="*/ 6620256 w 12188952"/>
              <a:gd name="connsiteY9" fmla="*/ 1728216 h 4041648"/>
              <a:gd name="connsiteX10" fmla="*/ 5404104 w 12188952"/>
              <a:gd name="connsiteY10" fmla="*/ 2578608 h 4041648"/>
              <a:gd name="connsiteX11" fmla="*/ 4754880 w 12188952"/>
              <a:gd name="connsiteY11" fmla="*/ 2935224 h 4041648"/>
              <a:gd name="connsiteX12" fmla="*/ 4343400 w 12188952"/>
              <a:gd name="connsiteY12" fmla="*/ 3099816 h 4041648"/>
              <a:gd name="connsiteX13" fmla="*/ 3749040 w 12188952"/>
              <a:gd name="connsiteY13" fmla="*/ 3264408 h 4041648"/>
              <a:gd name="connsiteX14" fmla="*/ 2615184 w 12188952"/>
              <a:gd name="connsiteY14" fmla="*/ 3593592 h 4041648"/>
              <a:gd name="connsiteX15" fmla="*/ 1847088 w 12188952"/>
              <a:gd name="connsiteY15" fmla="*/ 3785616 h 4041648"/>
              <a:gd name="connsiteX16" fmla="*/ 795528 w 12188952"/>
              <a:gd name="connsiteY16" fmla="*/ 3959352 h 4041648"/>
              <a:gd name="connsiteX17" fmla="*/ 0 w 12188952"/>
              <a:gd name="connsiteY17" fmla="*/ 4041648 h 4041648"/>
              <a:gd name="connsiteX18" fmla="*/ 0 w 12188952"/>
              <a:gd name="connsiteY18" fmla="*/ 3941064 h 4041648"/>
              <a:gd name="connsiteX19" fmla="*/ 1453896 w 12188952"/>
              <a:gd name="connsiteY19" fmla="*/ 3749040 h 4041648"/>
              <a:gd name="connsiteX20" fmla="*/ 1984248 w 12188952"/>
              <a:gd name="connsiteY20" fmla="*/ 3657600 h 4041648"/>
              <a:gd name="connsiteX21" fmla="*/ 3712464 w 12188952"/>
              <a:gd name="connsiteY21" fmla="*/ 3182112 h 4041648"/>
              <a:gd name="connsiteX22" fmla="*/ 4764024 w 12188952"/>
              <a:gd name="connsiteY22" fmla="*/ 2834640 h 4041648"/>
              <a:gd name="connsiteX23" fmla="*/ 5660136 w 12188952"/>
              <a:gd name="connsiteY23" fmla="*/ 2286000 h 4041648"/>
              <a:gd name="connsiteX24" fmla="*/ 6528816 w 12188952"/>
              <a:gd name="connsiteY24" fmla="*/ 1655064 h 4041648"/>
              <a:gd name="connsiteX25" fmla="*/ 8613648 w 12188952"/>
              <a:gd name="connsiteY25" fmla="*/ 64008 h 4041648"/>
              <a:gd name="connsiteX26" fmla="*/ 8759952 w 12188952"/>
              <a:gd name="connsiteY26" fmla="*/ 0 h 4041648"/>
              <a:gd name="connsiteX27" fmla="*/ 9464040 w 12188952"/>
              <a:gd name="connsiteY27" fmla="*/ 18288 h 4041648"/>
              <a:gd name="connsiteX28" fmla="*/ 10213848 w 12188952"/>
              <a:gd name="connsiteY28" fmla="*/ 36576 h 4041648"/>
              <a:gd name="connsiteX29" fmla="*/ 11475720 w 12188952"/>
              <a:gd name="connsiteY29" fmla="*/ 27432 h 4041648"/>
              <a:gd name="connsiteX30" fmla="*/ 12161520 w 12188952"/>
              <a:gd name="connsiteY30" fmla="*/ 91440 h 4041648"/>
              <a:gd name="connsiteX31" fmla="*/ 12188952 w 12188952"/>
              <a:gd name="connsiteY31" fmla="*/ 237744 h 4041648"/>
              <a:gd name="connsiteX0" fmla="*/ 12188952 w 12188952"/>
              <a:gd name="connsiteY0" fmla="*/ 232982 h 4036886"/>
              <a:gd name="connsiteX1" fmla="*/ 11868912 w 12188952"/>
              <a:gd name="connsiteY1" fmla="*/ 150686 h 4036886"/>
              <a:gd name="connsiteX2" fmla="*/ 11301984 w 12188952"/>
              <a:gd name="connsiteY2" fmla="*/ 104966 h 4036886"/>
              <a:gd name="connsiteX3" fmla="*/ 10552176 w 12188952"/>
              <a:gd name="connsiteY3" fmla="*/ 132398 h 4036886"/>
              <a:gd name="connsiteX4" fmla="*/ 10168128 w 12188952"/>
              <a:gd name="connsiteY4" fmla="*/ 104966 h 4036886"/>
              <a:gd name="connsiteX5" fmla="*/ 9701784 w 12188952"/>
              <a:gd name="connsiteY5" fmla="*/ 132398 h 4036886"/>
              <a:gd name="connsiteX6" fmla="*/ 9153144 w 12188952"/>
              <a:gd name="connsiteY6" fmla="*/ 123254 h 4036886"/>
              <a:gd name="connsiteX7" fmla="*/ 8759952 w 12188952"/>
              <a:gd name="connsiteY7" fmla="*/ 123254 h 4036886"/>
              <a:gd name="connsiteX8" fmla="*/ 8385048 w 12188952"/>
              <a:gd name="connsiteY8" fmla="*/ 324422 h 4036886"/>
              <a:gd name="connsiteX9" fmla="*/ 6620256 w 12188952"/>
              <a:gd name="connsiteY9" fmla="*/ 1723454 h 4036886"/>
              <a:gd name="connsiteX10" fmla="*/ 5404104 w 12188952"/>
              <a:gd name="connsiteY10" fmla="*/ 2573846 h 4036886"/>
              <a:gd name="connsiteX11" fmla="*/ 4754880 w 12188952"/>
              <a:gd name="connsiteY11" fmla="*/ 2930462 h 4036886"/>
              <a:gd name="connsiteX12" fmla="*/ 4343400 w 12188952"/>
              <a:gd name="connsiteY12" fmla="*/ 3095054 h 4036886"/>
              <a:gd name="connsiteX13" fmla="*/ 3749040 w 12188952"/>
              <a:gd name="connsiteY13" fmla="*/ 3259646 h 4036886"/>
              <a:gd name="connsiteX14" fmla="*/ 2615184 w 12188952"/>
              <a:gd name="connsiteY14" fmla="*/ 3588830 h 4036886"/>
              <a:gd name="connsiteX15" fmla="*/ 1847088 w 12188952"/>
              <a:gd name="connsiteY15" fmla="*/ 3780854 h 4036886"/>
              <a:gd name="connsiteX16" fmla="*/ 795528 w 12188952"/>
              <a:gd name="connsiteY16" fmla="*/ 3954590 h 4036886"/>
              <a:gd name="connsiteX17" fmla="*/ 0 w 12188952"/>
              <a:gd name="connsiteY17" fmla="*/ 4036886 h 4036886"/>
              <a:gd name="connsiteX18" fmla="*/ 0 w 12188952"/>
              <a:gd name="connsiteY18" fmla="*/ 3936302 h 4036886"/>
              <a:gd name="connsiteX19" fmla="*/ 1453896 w 12188952"/>
              <a:gd name="connsiteY19" fmla="*/ 3744278 h 4036886"/>
              <a:gd name="connsiteX20" fmla="*/ 1984248 w 12188952"/>
              <a:gd name="connsiteY20" fmla="*/ 3652838 h 4036886"/>
              <a:gd name="connsiteX21" fmla="*/ 3712464 w 12188952"/>
              <a:gd name="connsiteY21" fmla="*/ 3177350 h 4036886"/>
              <a:gd name="connsiteX22" fmla="*/ 4764024 w 12188952"/>
              <a:gd name="connsiteY22" fmla="*/ 2829878 h 4036886"/>
              <a:gd name="connsiteX23" fmla="*/ 5660136 w 12188952"/>
              <a:gd name="connsiteY23" fmla="*/ 2281238 h 4036886"/>
              <a:gd name="connsiteX24" fmla="*/ 6528816 w 12188952"/>
              <a:gd name="connsiteY24" fmla="*/ 1650302 h 4036886"/>
              <a:gd name="connsiteX25" fmla="*/ 8613648 w 12188952"/>
              <a:gd name="connsiteY25" fmla="*/ 59246 h 4036886"/>
              <a:gd name="connsiteX26" fmla="*/ 8829009 w 12188952"/>
              <a:gd name="connsiteY26" fmla="*/ 0 h 4036886"/>
              <a:gd name="connsiteX27" fmla="*/ 9464040 w 12188952"/>
              <a:gd name="connsiteY27" fmla="*/ 13526 h 4036886"/>
              <a:gd name="connsiteX28" fmla="*/ 10213848 w 12188952"/>
              <a:gd name="connsiteY28" fmla="*/ 31814 h 4036886"/>
              <a:gd name="connsiteX29" fmla="*/ 11475720 w 12188952"/>
              <a:gd name="connsiteY29" fmla="*/ 22670 h 4036886"/>
              <a:gd name="connsiteX30" fmla="*/ 12161520 w 12188952"/>
              <a:gd name="connsiteY30" fmla="*/ 86678 h 4036886"/>
              <a:gd name="connsiteX31" fmla="*/ 12188952 w 12188952"/>
              <a:gd name="connsiteY31" fmla="*/ 232982 h 4036886"/>
              <a:gd name="connsiteX0" fmla="*/ 12188952 w 12188952"/>
              <a:gd name="connsiteY0" fmla="*/ 232982 h 4036886"/>
              <a:gd name="connsiteX1" fmla="*/ 11868912 w 12188952"/>
              <a:gd name="connsiteY1" fmla="*/ 150686 h 4036886"/>
              <a:gd name="connsiteX2" fmla="*/ 11301984 w 12188952"/>
              <a:gd name="connsiteY2" fmla="*/ 104966 h 4036886"/>
              <a:gd name="connsiteX3" fmla="*/ 10552176 w 12188952"/>
              <a:gd name="connsiteY3" fmla="*/ 132398 h 4036886"/>
              <a:gd name="connsiteX4" fmla="*/ 10168128 w 12188952"/>
              <a:gd name="connsiteY4" fmla="*/ 104966 h 4036886"/>
              <a:gd name="connsiteX5" fmla="*/ 9701784 w 12188952"/>
              <a:gd name="connsiteY5" fmla="*/ 132398 h 4036886"/>
              <a:gd name="connsiteX6" fmla="*/ 9153144 w 12188952"/>
              <a:gd name="connsiteY6" fmla="*/ 123254 h 4036886"/>
              <a:gd name="connsiteX7" fmla="*/ 8759952 w 12188952"/>
              <a:gd name="connsiteY7" fmla="*/ 123254 h 4036886"/>
              <a:gd name="connsiteX8" fmla="*/ 8385048 w 12188952"/>
              <a:gd name="connsiteY8" fmla="*/ 324422 h 4036886"/>
              <a:gd name="connsiteX9" fmla="*/ 6620256 w 12188952"/>
              <a:gd name="connsiteY9" fmla="*/ 1723454 h 4036886"/>
              <a:gd name="connsiteX10" fmla="*/ 5404104 w 12188952"/>
              <a:gd name="connsiteY10" fmla="*/ 2573846 h 4036886"/>
              <a:gd name="connsiteX11" fmla="*/ 4754880 w 12188952"/>
              <a:gd name="connsiteY11" fmla="*/ 2930462 h 4036886"/>
              <a:gd name="connsiteX12" fmla="*/ 4343400 w 12188952"/>
              <a:gd name="connsiteY12" fmla="*/ 3095054 h 4036886"/>
              <a:gd name="connsiteX13" fmla="*/ 3749040 w 12188952"/>
              <a:gd name="connsiteY13" fmla="*/ 3259646 h 4036886"/>
              <a:gd name="connsiteX14" fmla="*/ 2615184 w 12188952"/>
              <a:gd name="connsiteY14" fmla="*/ 3588830 h 4036886"/>
              <a:gd name="connsiteX15" fmla="*/ 1847088 w 12188952"/>
              <a:gd name="connsiteY15" fmla="*/ 3780854 h 4036886"/>
              <a:gd name="connsiteX16" fmla="*/ 795528 w 12188952"/>
              <a:gd name="connsiteY16" fmla="*/ 3954590 h 4036886"/>
              <a:gd name="connsiteX17" fmla="*/ 0 w 12188952"/>
              <a:gd name="connsiteY17" fmla="*/ 4036886 h 4036886"/>
              <a:gd name="connsiteX18" fmla="*/ 0 w 12188952"/>
              <a:gd name="connsiteY18" fmla="*/ 3936302 h 4036886"/>
              <a:gd name="connsiteX19" fmla="*/ 1453896 w 12188952"/>
              <a:gd name="connsiteY19" fmla="*/ 3744278 h 4036886"/>
              <a:gd name="connsiteX20" fmla="*/ 1984248 w 12188952"/>
              <a:gd name="connsiteY20" fmla="*/ 3652838 h 4036886"/>
              <a:gd name="connsiteX21" fmla="*/ 3712464 w 12188952"/>
              <a:gd name="connsiteY21" fmla="*/ 3177350 h 4036886"/>
              <a:gd name="connsiteX22" fmla="*/ 4764024 w 12188952"/>
              <a:gd name="connsiteY22" fmla="*/ 2829878 h 4036886"/>
              <a:gd name="connsiteX23" fmla="*/ 5660136 w 12188952"/>
              <a:gd name="connsiteY23" fmla="*/ 2281238 h 4036886"/>
              <a:gd name="connsiteX24" fmla="*/ 6528816 w 12188952"/>
              <a:gd name="connsiteY24" fmla="*/ 1650302 h 4036886"/>
              <a:gd name="connsiteX25" fmla="*/ 8635080 w 12188952"/>
              <a:gd name="connsiteY25" fmla="*/ 73534 h 4036886"/>
              <a:gd name="connsiteX26" fmla="*/ 8829009 w 12188952"/>
              <a:gd name="connsiteY26" fmla="*/ 0 h 4036886"/>
              <a:gd name="connsiteX27" fmla="*/ 9464040 w 12188952"/>
              <a:gd name="connsiteY27" fmla="*/ 13526 h 4036886"/>
              <a:gd name="connsiteX28" fmla="*/ 10213848 w 12188952"/>
              <a:gd name="connsiteY28" fmla="*/ 31814 h 4036886"/>
              <a:gd name="connsiteX29" fmla="*/ 11475720 w 12188952"/>
              <a:gd name="connsiteY29" fmla="*/ 22670 h 4036886"/>
              <a:gd name="connsiteX30" fmla="*/ 12161520 w 12188952"/>
              <a:gd name="connsiteY30" fmla="*/ 86678 h 4036886"/>
              <a:gd name="connsiteX31" fmla="*/ 12188952 w 12188952"/>
              <a:gd name="connsiteY31" fmla="*/ 232982 h 4036886"/>
              <a:gd name="connsiteX0" fmla="*/ 12188952 w 12188952"/>
              <a:gd name="connsiteY0" fmla="*/ 232982 h 4036886"/>
              <a:gd name="connsiteX1" fmla="*/ 11868912 w 12188952"/>
              <a:gd name="connsiteY1" fmla="*/ 150686 h 4036886"/>
              <a:gd name="connsiteX2" fmla="*/ 11301984 w 12188952"/>
              <a:gd name="connsiteY2" fmla="*/ 104966 h 4036886"/>
              <a:gd name="connsiteX3" fmla="*/ 10552176 w 12188952"/>
              <a:gd name="connsiteY3" fmla="*/ 132398 h 4036886"/>
              <a:gd name="connsiteX4" fmla="*/ 10168128 w 12188952"/>
              <a:gd name="connsiteY4" fmla="*/ 104966 h 4036886"/>
              <a:gd name="connsiteX5" fmla="*/ 9701784 w 12188952"/>
              <a:gd name="connsiteY5" fmla="*/ 132398 h 4036886"/>
              <a:gd name="connsiteX6" fmla="*/ 9153144 w 12188952"/>
              <a:gd name="connsiteY6" fmla="*/ 123254 h 4036886"/>
              <a:gd name="connsiteX7" fmla="*/ 8759952 w 12188952"/>
              <a:gd name="connsiteY7" fmla="*/ 123254 h 4036886"/>
              <a:gd name="connsiteX8" fmla="*/ 8385048 w 12188952"/>
              <a:gd name="connsiteY8" fmla="*/ 324422 h 4036886"/>
              <a:gd name="connsiteX9" fmla="*/ 6620256 w 12188952"/>
              <a:gd name="connsiteY9" fmla="*/ 1723454 h 4036886"/>
              <a:gd name="connsiteX10" fmla="*/ 5404104 w 12188952"/>
              <a:gd name="connsiteY10" fmla="*/ 2573846 h 4036886"/>
              <a:gd name="connsiteX11" fmla="*/ 4754880 w 12188952"/>
              <a:gd name="connsiteY11" fmla="*/ 2930462 h 4036886"/>
              <a:gd name="connsiteX12" fmla="*/ 4343400 w 12188952"/>
              <a:gd name="connsiteY12" fmla="*/ 3095054 h 4036886"/>
              <a:gd name="connsiteX13" fmla="*/ 3749040 w 12188952"/>
              <a:gd name="connsiteY13" fmla="*/ 3259646 h 4036886"/>
              <a:gd name="connsiteX14" fmla="*/ 2615184 w 12188952"/>
              <a:gd name="connsiteY14" fmla="*/ 3588830 h 4036886"/>
              <a:gd name="connsiteX15" fmla="*/ 1847088 w 12188952"/>
              <a:gd name="connsiteY15" fmla="*/ 3780854 h 4036886"/>
              <a:gd name="connsiteX16" fmla="*/ 795528 w 12188952"/>
              <a:gd name="connsiteY16" fmla="*/ 3954590 h 4036886"/>
              <a:gd name="connsiteX17" fmla="*/ 0 w 12188952"/>
              <a:gd name="connsiteY17" fmla="*/ 4036886 h 4036886"/>
              <a:gd name="connsiteX18" fmla="*/ 0 w 12188952"/>
              <a:gd name="connsiteY18" fmla="*/ 3936302 h 4036886"/>
              <a:gd name="connsiteX19" fmla="*/ 1453896 w 12188952"/>
              <a:gd name="connsiteY19" fmla="*/ 3744278 h 4036886"/>
              <a:gd name="connsiteX20" fmla="*/ 1984248 w 12188952"/>
              <a:gd name="connsiteY20" fmla="*/ 3652838 h 4036886"/>
              <a:gd name="connsiteX21" fmla="*/ 3712464 w 12188952"/>
              <a:gd name="connsiteY21" fmla="*/ 3177350 h 4036886"/>
              <a:gd name="connsiteX22" fmla="*/ 4764024 w 12188952"/>
              <a:gd name="connsiteY22" fmla="*/ 2829878 h 4036886"/>
              <a:gd name="connsiteX23" fmla="*/ 5660136 w 12188952"/>
              <a:gd name="connsiteY23" fmla="*/ 2281238 h 4036886"/>
              <a:gd name="connsiteX24" fmla="*/ 6528816 w 12188952"/>
              <a:gd name="connsiteY24" fmla="*/ 1650302 h 4036886"/>
              <a:gd name="connsiteX25" fmla="*/ 8556499 w 12188952"/>
              <a:gd name="connsiteY25" fmla="*/ 83059 h 4036886"/>
              <a:gd name="connsiteX26" fmla="*/ 8829009 w 12188952"/>
              <a:gd name="connsiteY26" fmla="*/ 0 h 4036886"/>
              <a:gd name="connsiteX27" fmla="*/ 9464040 w 12188952"/>
              <a:gd name="connsiteY27" fmla="*/ 13526 h 4036886"/>
              <a:gd name="connsiteX28" fmla="*/ 10213848 w 12188952"/>
              <a:gd name="connsiteY28" fmla="*/ 31814 h 4036886"/>
              <a:gd name="connsiteX29" fmla="*/ 11475720 w 12188952"/>
              <a:gd name="connsiteY29" fmla="*/ 22670 h 4036886"/>
              <a:gd name="connsiteX30" fmla="*/ 12161520 w 12188952"/>
              <a:gd name="connsiteY30" fmla="*/ 86678 h 4036886"/>
              <a:gd name="connsiteX31" fmla="*/ 12188952 w 12188952"/>
              <a:gd name="connsiteY31" fmla="*/ 232982 h 4036886"/>
              <a:gd name="connsiteX0" fmla="*/ 12188952 w 12188952"/>
              <a:gd name="connsiteY0" fmla="*/ 219456 h 4023360"/>
              <a:gd name="connsiteX1" fmla="*/ 11868912 w 12188952"/>
              <a:gd name="connsiteY1" fmla="*/ 137160 h 4023360"/>
              <a:gd name="connsiteX2" fmla="*/ 11301984 w 12188952"/>
              <a:gd name="connsiteY2" fmla="*/ 91440 h 4023360"/>
              <a:gd name="connsiteX3" fmla="*/ 10552176 w 12188952"/>
              <a:gd name="connsiteY3" fmla="*/ 118872 h 4023360"/>
              <a:gd name="connsiteX4" fmla="*/ 10168128 w 12188952"/>
              <a:gd name="connsiteY4" fmla="*/ 91440 h 4023360"/>
              <a:gd name="connsiteX5" fmla="*/ 9701784 w 12188952"/>
              <a:gd name="connsiteY5" fmla="*/ 118872 h 4023360"/>
              <a:gd name="connsiteX6" fmla="*/ 9153144 w 12188952"/>
              <a:gd name="connsiteY6" fmla="*/ 109728 h 4023360"/>
              <a:gd name="connsiteX7" fmla="*/ 8759952 w 12188952"/>
              <a:gd name="connsiteY7" fmla="*/ 109728 h 4023360"/>
              <a:gd name="connsiteX8" fmla="*/ 8385048 w 12188952"/>
              <a:gd name="connsiteY8" fmla="*/ 310896 h 4023360"/>
              <a:gd name="connsiteX9" fmla="*/ 6620256 w 12188952"/>
              <a:gd name="connsiteY9" fmla="*/ 1709928 h 4023360"/>
              <a:gd name="connsiteX10" fmla="*/ 5404104 w 12188952"/>
              <a:gd name="connsiteY10" fmla="*/ 2560320 h 4023360"/>
              <a:gd name="connsiteX11" fmla="*/ 4754880 w 12188952"/>
              <a:gd name="connsiteY11" fmla="*/ 2916936 h 4023360"/>
              <a:gd name="connsiteX12" fmla="*/ 4343400 w 12188952"/>
              <a:gd name="connsiteY12" fmla="*/ 3081528 h 4023360"/>
              <a:gd name="connsiteX13" fmla="*/ 3749040 w 12188952"/>
              <a:gd name="connsiteY13" fmla="*/ 3246120 h 4023360"/>
              <a:gd name="connsiteX14" fmla="*/ 2615184 w 12188952"/>
              <a:gd name="connsiteY14" fmla="*/ 3575304 h 4023360"/>
              <a:gd name="connsiteX15" fmla="*/ 1847088 w 12188952"/>
              <a:gd name="connsiteY15" fmla="*/ 3767328 h 4023360"/>
              <a:gd name="connsiteX16" fmla="*/ 795528 w 12188952"/>
              <a:gd name="connsiteY16" fmla="*/ 3941064 h 4023360"/>
              <a:gd name="connsiteX17" fmla="*/ 0 w 12188952"/>
              <a:gd name="connsiteY17" fmla="*/ 4023360 h 4023360"/>
              <a:gd name="connsiteX18" fmla="*/ 0 w 12188952"/>
              <a:gd name="connsiteY18" fmla="*/ 3922776 h 4023360"/>
              <a:gd name="connsiteX19" fmla="*/ 1453896 w 12188952"/>
              <a:gd name="connsiteY19" fmla="*/ 3730752 h 4023360"/>
              <a:gd name="connsiteX20" fmla="*/ 1984248 w 12188952"/>
              <a:gd name="connsiteY20" fmla="*/ 3639312 h 4023360"/>
              <a:gd name="connsiteX21" fmla="*/ 3712464 w 12188952"/>
              <a:gd name="connsiteY21" fmla="*/ 3163824 h 4023360"/>
              <a:gd name="connsiteX22" fmla="*/ 4764024 w 12188952"/>
              <a:gd name="connsiteY22" fmla="*/ 2816352 h 4023360"/>
              <a:gd name="connsiteX23" fmla="*/ 5660136 w 12188952"/>
              <a:gd name="connsiteY23" fmla="*/ 2267712 h 4023360"/>
              <a:gd name="connsiteX24" fmla="*/ 6528816 w 12188952"/>
              <a:gd name="connsiteY24" fmla="*/ 1636776 h 4023360"/>
              <a:gd name="connsiteX25" fmla="*/ 8556499 w 12188952"/>
              <a:gd name="connsiteY25" fmla="*/ 69533 h 4023360"/>
              <a:gd name="connsiteX26" fmla="*/ 8764716 w 12188952"/>
              <a:gd name="connsiteY26" fmla="*/ 12667 h 4023360"/>
              <a:gd name="connsiteX27" fmla="*/ 9464040 w 12188952"/>
              <a:gd name="connsiteY27" fmla="*/ 0 h 4023360"/>
              <a:gd name="connsiteX28" fmla="*/ 10213848 w 12188952"/>
              <a:gd name="connsiteY28" fmla="*/ 18288 h 4023360"/>
              <a:gd name="connsiteX29" fmla="*/ 11475720 w 12188952"/>
              <a:gd name="connsiteY29" fmla="*/ 9144 h 4023360"/>
              <a:gd name="connsiteX30" fmla="*/ 12161520 w 12188952"/>
              <a:gd name="connsiteY30" fmla="*/ 73152 h 4023360"/>
              <a:gd name="connsiteX31" fmla="*/ 12188952 w 12188952"/>
              <a:gd name="connsiteY31" fmla="*/ 219456 h 4023360"/>
              <a:gd name="connsiteX0" fmla="*/ 12188952 w 12188952"/>
              <a:gd name="connsiteY0" fmla="*/ 219456 h 4023360"/>
              <a:gd name="connsiteX1" fmla="*/ 11868912 w 12188952"/>
              <a:gd name="connsiteY1" fmla="*/ 137160 h 4023360"/>
              <a:gd name="connsiteX2" fmla="*/ 11301984 w 12188952"/>
              <a:gd name="connsiteY2" fmla="*/ 91440 h 4023360"/>
              <a:gd name="connsiteX3" fmla="*/ 10552176 w 12188952"/>
              <a:gd name="connsiteY3" fmla="*/ 118872 h 4023360"/>
              <a:gd name="connsiteX4" fmla="*/ 10168128 w 12188952"/>
              <a:gd name="connsiteY4" fmla="*/ 91440 h 4023360"/>
              <a:gd name="connsiteX5" fmla="*/ 9701784 w 12188952"/>
              <a:gd name="connsiteY5" fmla="*/ 118872 h 4023360"/>
              <a:gd name="connsiteX6" fmla="*/ 9153144 w 12188952"/>
              <a:gd name="connsiteY6" fmla="*/ 109728 h 4023360"/>
              <a:gd name="connsiteX7" fmla="*/ 8759952 w 12188952"/>
              <a:gd name="connsiteY7" fmla="*/ 109728 h 4023360"/>
              <a:gd name="connsiteX8" fmla="*/ 8504111 w 12188952"/>
              <a:gd name="connsiteY8" fmla="*/ 246602 h 4023360"/>
              <a:gd name="connsiteX9" fmla="*/ 6620256 w 12188952"/>
              <a:gd name="connsiteY9" fmla="*/ 1709928 h 4023360"/>
              <a:gd name="connsiteX10" fmla="*/ 5404104 w 12188952"/>
              <a:gd name="connsiteY10" fmla="*/ 2560320 h 4023360"/>
              <a:gd name="connsiteX11" fmla="*/ 4754880 w 12188952"/>
              <a:gd name="connsiteY11" fmla="*/ 2916936 h 4023360"/>
              <a:gd name="connsiteX12" fmla="*/ 4343400 w 12188952"/>
              <a:gd name="connsiteY12" fmla="*/ 3081528 h 4023360"/>
              <a:gd name="connsiteX13" fmla="*/ 3749040 w 12188952"/>
              <a:gd name="connsiteY13" fmla="*/ 3246120 h 4023360"/>
              <a:gd name="connsiteX14" fmla="*/ 2615184 w 12188952"/>
              <a:gd name="connsiteY14" fmla="*/ 3575304 h 4023360"/>
              <a:gd name="connsiteX15" fmla="*/ 1847088 w 12188952"/>
              <a:gd name="connsiteY15" fmla="*/ 3767328 h 4023360"/>
              <a:gd name="connsiteX16" fmla="*/ 795528 w 12188952"/>
              <a:gd name="connsiteY16" fmla="*/ 3941064 h 4023360"/>
              <a:gd name="connsiteX17" fmla="*/ 0 w 12188952"/>
              <a:gd name="connsiteY17" fmla="*/ 4023360 h 4023360"/>
              <a:gd name="connsiteX18" fmla="*/ 0 w 12188952"/>
              <a:gd name="connsiteY18" fmla="*/ 3922776 h 4023360"/>
              <a:gd name="connsiteX19" fmla="*/ 1453896 w 12188952"/>
              <a:gd name="connsiteY19" fmla="*/ 3730752 h 4023360"/>
              <a:gd name="connsiteX20" fmla="*/ 1984248 w 12188952"/>
              <a:gd name="connsiteY20" fmla="*/ 3639312 h 4023360"/>
              <a:gd name="connsiteX21" fmla="*/ 3712464 w 12188952"/>
              <a:gd name="connsiteY21" fmla="*/ 3163824 h 4023360"/>
              <a:gd name="connsiteX22" fmla="*/ 4764024 w 12188952"/>
              <a:gd name="connsiteY22" fmla="*/ 2816352 h 4023360"/>
              <a:gd name="connsiteX23" fmla="*/ 5660136 w 12188952"/>
              <a:gd name="connsiteY23" fmla="*/ 2267712 h 4023360"/>
              <a:gd name="connsiteX24" fmla="*/ 6528816 w 12188952"/>
              <a:gd name="connsiteY24" fmla="*/ 1636776 h 4023360"/>
              <a:gd name="connsiteX25" fmla="*/ 8556499 w 12188952"/>
              <a:gd name="connsiteY25" fmla="*/ 69533 h 4023360"/>
              <a:gd name="connsiteX26" fmla="*/ 8764716 w 12188952"/>
              <a:gd name="connsiteY26" fmla="*/ 12667 h 4023360"/>
              <a:gd name="connsiteX27" fmla="*/ 9464040 w 12188952"/>
              <a:gd name="connsiteY27" fmla="*/ 0 h 4023360"/>
              <a:gd name="connsiteX28" fmla="*/ 10213848 w 12188952"/>
              <a:gd name="connsiteY28" fmla="*/ 18288 h 4023360"/>
              <a:gd name="connsiteX29" fmla="*/ 11475720 w 12188952"/>
              <a:gd name="connsiteY29" fmla="*/ 9144 h 4023360"/>
              <a:gd name="connsiteX30" fmla="*/ 12161520 w 12188952"/>
              <a:gd name="connsiteY30" fmla="*/ 73152 h 4023360"/>
              <a:gd name="connsiteX31" fmla="*/ 12188952 w 12188952"/>
              <a:gd name="connsiteY31" fmla="*/ 219456 h 4023360"/>
              <a:gd name="connsiteX0" fmla="*/ 12188952 w 12188952"/>
              <a:gd name="connsiteY0" fmla="*/ 219456 h 4023360"/>
              <a:gd name="connsiteX1" fmla="*/ 11868912 w 12188952"/>
              <a:gd name="connsiteY1" fmla="*/ 137160 h 4023360"/>
              <a:gd name="connsiteX2" fmla="*/ 11301984 w 12188952"/>
              <a:gd name="connsiteY2" fmla="*/ 91440 h 4023360"/>
              <a:gd name="connsiteX3" fmla="*/ 10552176 w 12188952"/>
              <a:gd name="connsiteY3" fmla="*/ 118872 h 4023360"/>
              <a:gd name="connsiteX4" fmla="*/ 10168128 w 12188952"/>
              <a:gd name="connsiteY4" fmla="*/ 91440 h 4023360"/>
              <a:gd name="connsiteX5" fmla="*/ 9701784 w 12188952"/>
              <a:gd name="connsiteY5" fmla="*/ 118872 h 4023360"/>
              <a:gd name="connsiteX6" fmla="*/ 9153144 w 12188952"/>
              <a:gd name="connsiteY6" fmla="*/ 109728 h 4023360"/>
              <a:gd name="connsiteX7" fmla="*/ 8759952 w 12188952"/>
              <a:gd name="connsiteY7" fmla="*/ 109728 h 4023360"/>
              <a:gd name="connsiteX8" fmla="*/ 8504111 w 12188952"/>
              <a:gd name="connsiteY8" fmla="*/ 246602 h 4023360"/>
              <a:gd name="connsiteX9" fmla="*/ 6620256 w 12188952"/>
              <a:gd name="connsiteY9" fmla="*/ 1709928 h 4023360"/>
              <a:gd name="connsiteX10" fmla="*/ 5404104 w 12188952"/>
              <a:gd name="connsiteY10" fmla="*/ 2560320 h 4023360"/>
              <a:gd name="connsiteX11" fmla="*/ 4754880 w 12188952"/>
              <a:gd name="connsiteY11" fmla="*/ 2916936 h 4023360"/>
              <a:gd name="connsiteX12" fmla="*/ 4343400 w 12188952"/>
              <a:gd name="connsiteY12" fmla="*/ 3081528 h 4023360"/>
              <a:gd name="connsiteX13" fmla="*/ 3749040 w 12188952"/>
              <a:gd name="connsiteY13" fmla="*/ 3246120 h 4023360"/>
              <a:gd name="connsiteX14" fmla="*/ 2615184 w 12188952"/>
              <a:gd name="connsiteY14" fmla="*/ 3575304 h 4023360"/>
              <a:gd name="connsiteX15" fmla="*/ 1847088 w 12188952"/>
              <a:gd name="connsiteY15" fmla="*/ 3767328 h 4023360"/>
              <a:gd name="connsiteX16" fmla="*/ 795528 w 12188952"/>
              <a:gd name="connsiteY16" fmla="*/ 3941064 h 4023360"/>
              <a:gd name="connsiteX17" fmla="*/ 0 w 12188952"/>
              <a:gd name="connsiteY17" fmla="*/ 4023360 h 4023360"/>
              <a:gd name="connsiteX18" fmla="*/ 0 w 12188952"/>
              <a:gd name="connsiteY18" fmla="*/ 3922776 h 4023360"/>
              <a:gd name="connsiteX19" fmla="*/ 1453896 w 12188952"/>
              <a:gd name="connsiteY19" fmla="*/ 3730752 h 4023360"/>
              <a:gd name="connsiteX20" fmla="*/ 1984248 w 12188952"/>
              <a:gd name="connsiteY20" fmla="*/ 3639312 h 4023360"/>
              <a:gd name="connsiteX21" fmla="*/ 3712464 w 12188952"/>
              <a:gd name="connsiteY21" fmla="*/ 3163824 h 4023360"/>
              <a:gd name="connsiteX22" fmla="*/ 4764024 w 12188952"/>
              <a:gd name="connsiteY22" fmla="*/ 2816352 h 4023360"/>
              <a:gd name="connsiteX23" fmla="*/ 5660136 w 12188952"/>
              <a:gd name="connsiteY23" fmla="*/ 2267712 h 4023360"/>
              <a:gd name="connsiteX24" fmla="*/ 6528816 w 12188952"/>
              <a:gd name="connsiteY24" fmla="*/ 1636776 h 4023360"/>
              <a:gd name="connsiteX25" fmla="*/ 8556499 w 12188952"/>
              <a:gd name="connsiteY25" fmla="*/ 69533 h 4023360"/>
              <a:gd name="connsiteX26" fmla="*/ 8764716 w 12188952"/>
              <a:gd name="connsiteY26" fmla="*/ 12667 h 4023360"/>
              <a:gd name="connsiteX27" fmla="*/ 9464040 w 12188952"/>
              <a:gd name="connsiteY27" fmla="*/ 0 h 4023360"/>
              <a:gd name="connsiteX28" fmla="*/ 10213848 w 12188952"/>
              <a:gd name="connsiteY28" fmla="*/ 18288 h 4023360"/>
              <a:gd name="connsiteX29" fmla="*/ 11475720 w 12188952"/>
              <a:gd name="connsiteY29" fmla="*/ 9144 h 4023360"/>
              <a:gd name="connsiteX30" fmla="*/ 12161520 w 12188952"/>
              <a:gd name="connsiteY30" fmla="*/ 73152 h 4023360"/>
              <a:gd name="connsiteX31" fmla="*/ 12188952 w 12188952"/>
              <a:gd name="connsiteY31" fmla="*/ 219456 h 4023360"/>
              <a:gd name="connsiteX0" fmla="*/ 12188952 w 12188952"/>
              <a:gd name="connsiteY0" fmla="*/ 219456 h 4023360"/>
              <a:gd name="connsiteX1" fmla="*/ 11868912 w 12188952"/>
              <a:gd name="connsiteY1" fmla="*/ 137160 h 4023360"/>
              <a:gd name="connsiteX2" fmla="*/ 11301984 w 12188952"/>
              <a:gd name="connsiteY2" fmla="*/ 91440 h 4023360"/>
              <a:gd name="connsiteX3" fmla="*/ 10552176 w 12188952"/>
              <a:gd name="connsiteY3" fmla="*/ 118872 h 4023360"/>
              <a:gd name="connsiteX4" fmla="*/ 10168128 w 12188952"/>
              <a:gd name="connsiteY4" fmla="*/ 91440 h 4023360"/>
              <a:gd name="connsiteX5" fmla="*/ 9656540 w 12188952"/>
              <a:gd name="connsiteY5" fmla="*/ 92678 h 4023360"/>
              <a:gd name="connsiteX6" fmla="*/ 9153144 w 12188952"/>
              <a:gd name="connsiteY6" fmla="*/ 109728 h 4023360"/>
              <a:gd name="connsiteX7" fmla="*/ 8759952 w 12188952"/>
              <a:gd name="connsiteY7" fmla="*/ 109728 h 4023360"/>
              <a:gd name="connsiteX8" fmla="*/ 8504111 w 12188952"/>
              <a:gd name="connsiteY8" fmla="*/ 246602 h 4023360"/>
              <a:gd name="connsiteX9" fmla="*/ 6620256 w 12188952"/>
              <a:gd name="connsiteY9" fmla="*/ 1709928 h 4023360"/>
              <a:gd name="connsiteX10" fmla="*/ 5404104 w 12188952"/>
              <a:gd name="connsiteY10" fmla="*/ 2560320 h 4023360"/>
              <a:gd name="connsiteX11" fmla="*/ 4754880 w 12188952"/>
              <a:gd name="connsiteY11" fmla="*/ 2916936 h 4023360"/>
              <a:gd name="connsiteX12" fmla="*/ 4343400 w 12188952"/>
              <a:gd name="connsiteY12" fmla="*/ 3081528 h 4023360"/>
              <a:gd name="connsiteX13" fmla="*/ 3749040 w 12188952"/>
              <a:gd name="connsiteY13" fmla="*/ 3246120 h 4023360"/>
              <a:gd name="connsiteX14" fmla="*/ 2615184 w 12188952"/>
              <a:gd name="connsiteY14" fmla="*/ 3575304 h 4023360"/>
              <a:gd name="connsiteX15" fmla="*/ 1847088 w 12188952"/>
              <a:gd name="connsiteY15" fmla="*/ 3767328 h 4023360"/>
              <a:gd name="connsiteX16" fmla="*/ 795528 w 12188952"/>
              <a:gd name="connsiteY16" fmla="*/ 3941064 h 4023360"/>
              <a:gd name="connsiteX17" fmla="*/ 0 w 12188952"/>
              <a:gd name="connsiteY17" fmla="*/ 4023360 h 4023360"/>
              <a:gd name="connsiteX18" fmla="*/ 0 w 12188952"/>
              <a:gd name="connsiteY18" fmla="*/ 3922776 h 4023360"/>
              <a:gd name="connsiteX19" fmla="*/ 1453896 w 12188952"/>
              <a:gd name="connsiteY19" fmla="*/ 3730752 h 4023360"/>
              <a:gd name="connsiteX20" fmla="*/ 1984248 w 12188952"/>
              <a:gd name="connsiteY20" fmla="*/ 3639312 h 4023360"/>
              <a:gd name="connsiteX21" fmla="*/ 3712464 w 12188952"/>
              <a:gd name="connsiteY21" fmla="*/ 3163824 h 4023360"/>
              <a:gd name="connsiteX22" fmla="*/ 4764024 w 12188952"/>
              <a:gd name="connsiteY22" fmla="*/ 2816352 h 4023360"/>
              <a:gd name="connsiteX23" fmla="*/ 5660136 w 12188952"/>
              <a:gd name="connsiteY23" fmla="*/ 2267712 h 4023360"/>
              <a:gd name="connsiteX24" fmla="*/ 6528816 w 12188952"/>
              <a:gd name="connsiteY24" fmla="*/ 1636776 h 4023360"/>
              <a:gd name="connsiteX25" fmla="*/ 8556499 w 12188952"/>
              <a:gd name="connsiteY25" fmla="*/ 69533 h 4023360"/>
              <a:gd name="connsiteX26" fmla="*/ 8764716 w 12188952"/>
              <a:gd name="connsiteY26" fmla="*/ 12667 h 4023360"/>
              <a:gd name="connsiteX27" fmla="*/ 9464040 w 12188952"/>
              <a:gd name="connsiteY27" fmla="*/ 0 h 4023360"/>
              <a:gd name="connsiteX28" fmla="*/ 10213848 w 12188952"/>
              <a:gd name="connsiteY28" fmla="*/ 18288 h 4023360"/>
              <a:gd name="connsiteX29" fmla="*/ 11475720 w 12188952"/>
              <a:gd name="connsiteY29" fmla="*/ 9144 h 4023360"/>
              <a:gd name="connsiteX30" fmla="*/ 12161520 w 12188952"/>
              <a:gd name="connsiteY30" fmla="*/ 73152 h 4023360"/>
              <a:gd name="connsiteX31" fmla="*/ 12188952 w 12188952"/>
              <a:gd name="connsiteY31" fmla="*/ 219456 h 4023360"/>
              <a:gd name="connsiteX0" fmla="*/ 12188952 w 12188952"/>
              <a:gd name="connsiteY0" fmla="*/ 219456 h 4023360"/>
              <a:gd name="connsiteX1" fmla="*/ 11868912 w 12188952"/>
              <a:gd name="connsiteY1" fmla="*/ 137160 h 4023360"/>
              <a:gd name="connsiteX2" fmla="*/ 11301984 w 12188952"/>
              <a:gd name="connsiteY2" fmla="*/ 91440 h 4023360"/>
              <a:gd name="connsiteX3" fmla="*/ 10552176 w 12188952"/>
              <a:gd name="connsiteY3" fmla="*/ 118872 h 4023360"/>
              <a:gd name="connsiteX4" fmla="*/ 10168128 w 12188952"/>
              <a:gd name="connsiteY4" fmla="*/ 91440 h 4023360"/>
              <a:gd name="connsiteX5" fmla="*/ 9656540 w 12188952"/>
              <a:gd name="connsiteY5" fmla="*/ 92678 h 4023360"/>
              <a:gd name="connsiteX6" fmla="*/ 9122188 w 12188952"/>
              <a:gd name="connsiteY6" fmla="*/ 93060 h 4023360"/>
              <a:gd name="connsiteX7" fmla="*/ 8759952 w 12188952"/>
              <a:gd name="connsiteY7" fmla="*/ 109728 h 4023360"/>
              <a:gd name="connsiteX8" fmla="*/ 8504111 w 12188952"/>
              <a:gd name="connsiteY8" fmla="*/ 246602 h 4023360"/>
              <a:gd name="connsiteX9" fmla="*/ 6620256 w 12188952"/>
              <a:gd name="connsiteY9" fmla="*/ 1709928 h 4023360"/>
              <a:gd name="connsiteX10" fmla="*/ 5404104 w 12188952"/>
              <a:gd name="connsiteY10" fmla="*/ 2560320 h 4023360"/>
              <a:gd name="connsiteX11" fmla="*/ 4754880 w 12188952"/>
              <a:gd name="connsiteY11" fmla="*/ 2916936 h 4023360"/>
              <a:gd name="connsiteX12" fmla="*/ 4343400 w 12188952"/>
              <a:gd name="connsiteY12" fmla="*/ 3081528 h 4023360"/>
              <a:gd name="connsiteX13" fmla="*/ 3749040 w 12188952"/>
              <a:gd name="connsiteY13" fmla="*/ 3246120 h 4023360"/>
              <a:gd name="connsiteX14" fmla="*/ 2615184 w 12188952"/>
              <a:gd name="connsiteY14" fmla="*/ 3575304 h 4023360"/>
              <a:gd name="connsiteX15" fmla="*/ 1847088 w 12188952"/>
              <a:gd name="connsiteY15" fmla="*/ 3767328 h 4023360"/>
              <a:gd name="connsiteX16" fmla="*/ 795528 w 12188952"/>
              <a:gd name="connsiteY16" fmla="*/ 3941064 h 4023360"/>
              <a:gd name="connsiteX17" fmla="*/ 0 w 12188952"/>
              <a:gd name="connsiteY17" fmla="*/ 4023360 h 4023360"/>
              <a:gd name="connsiteX18" fmla="*/ 0 w 12188952"/>
              <a:gd name="connsiteY18" fmla="*/ 3922776 h 4023360"/>
              <a:gd name="connsiteX19" fmla="*/ 1453896 w 12188952"/>
              <a:gd name="connsiteY19" fmla="*/ 3730752 h 4023360"/>
              <a:gd name="connsiteX20" fmla="*/ 1984248 w 12188952"/>
              <a:gd name="connsiteY20" fmla="*/ 3639312 h 4023360"/>
              <a:gd name="connsiteX21" fmla="*/ 3712464 w 12188952"/>
              <a:gd name="connsiteY21" fmla="*/ 3163824 h 4023360"/>
              <a:gd name="connsiteX22" fmla="*/ 4764024 w 12188952"/>
              <a:gd name="connsiteY22" fmla="*/ 2816352 h 4023360"/>
              <a:gd name="connsiteX23" fmla="*/ 5660136 w 12188952"/>
              <a:gd name="connsiteY23" fmla="*/ 2267712 h 4023360"/>
              <a:gd name="connsiteX24" fmla="*/ 6528816 w 12188952"/>
              <a:gd name="connsiteY24" fmla="*/ 1636776 h 4023360"/>
              <a:gd name="connsiteX25" fmla="*/ 8556499 w 12188952"/>
              <a:gd name="connsiteY25" fmla="*/ 69533 h 4023360"/>
              <a:gd name="connsiteX26" fmla="*/ 8764716 w 12188952"/>
              <a:gd name="connsiteY26" fmla="*/ 12667 h 4023360"/>
              <a:gd name="connsiteX27" fmla="*/ 9464040 w 12188952"/>
              <a:gd name="connsiteY27" fmla="*/ 0 h 4023360"/>
              <a:gd name="connsiteX28" fmla="*/ 10213848 w 12188952"/>
              <a:gd name="connsiteY28" fmla="*/ 18288 h 4023360"/>
              <a:gd name="connsiteX29" fmla="*/ 11475720 w 12188952"/>
              <a:gd name="connsiteY29" fmla="*/ 9144 h 4023360"/>
              <a:gd name="connsiteX30" fmla="*/ 12161520 w 12188952"/>
              <a:gd name="connsiteY30" fmla="*/ 73152 h 4023360"/>
              <a:gd name="connsiteX31" fmla="*/ 12188952 w 12188952"/>
              <a:gd name="connsiteY31" fmla="*/ 219456 h 4023360"/>
              <a:gd name="connsiteX0" fmla="*/ 12188952 w 12188952"/>
              <a:gd name="connsiteY0" fmla="*/ 210312 h 4014216"/>
              <a:gd name="connsiteX1" fmla="*/ 11868912 w 12188952"/>
              <a:gd name="connsiteY1" fmla="*/ 128016 h 4014216"/>
              <a:gd name="connsiteX2" fmla="*/ 11301984 w 12188952"/>
              <a:gd name="connsiteY2" fmla="*/ 82296 h 4014216"/>
              <a:gd name="connsiteX3" fmla="*/ 10552176 w 12188952"/>
              <a:gd name="connsiteY3" fmla="*/ 109728 h 4014216"/>
              <a:gd name="connsiteX4" fmla="*/ 10168128 w 12188952"/>
              <a:gd name="connsiteY4" fmla="*/ 82296 h 4014216"/>
              <a:gd name="connsiteX5" fmla="*/ 9656540 w 12188952"/>
              <a:gd name="connsiteY5" fmla="*/ 83534 h 4014216"/>
              <a:gd name="connsiteX6" fmla="*/ 9122188 w 12188952"/>
              <a:gd name="connsiteY6" fmla="*/ 83916 h 4014216"/>
              <a:gd name="connsiteX7" fmla="*/ 8759952 w 12188952"/>
              <a:gd name="connsiteY7" fmla="*/ 100584 h 4014216"/>
              <a:gd name="connsiteX8" fmla="*/ 8504111 w 12188952"/>
              <a:gd name="connsiteY8" fmla="*/ 237458 h 4014216"/>
              <a:gd name="connsiteX9" fmla="*/ 6620256 w 12188952"/>
              <a:gd name="connsiteY9" fmla="*/ 1700784 h 4014216"/>
              <a:gd name="connsiteX10" fmla="*/ 5404104 w 12188952"/>
              <a:gd name="connsiteY10" fmla="*/ 2551176 h 4014216"/>
              <a:gd name="connsiteX11" fmla="*/ 4754880 w 12188952"/>
              <a:gd name="connsiteY11" fmla="*/ 2907792 h 4014216"/>
              <a:gd name="connsiteX12" fmla="*/ 4343400 w 12188952"/>
              <a:gd name="connsiteY12" fmla="*/ 3072384 h 4014216"/>
              <a:gd name="connsiteX13" fmla="*/ 3749040 w 12188952"/>
              <a:gd name="connsiteY13" fmla="*/ 3236976 h 4014216"/>
              <a:gd name="connsiteX14" fmla="*/ 2615184 w 12188952"/>
              <a:gd name="connsiteY14" fmla="*/ 3566160 h 4014216"/>
              <a:gd name="connsiteX15" fmla="*/ 1847088 w 12188952"/>
              <a:gd name="connsiteY15" fmla="*/ 3758184 h 4014216"/>
              <a:gd name="connsiteX16" fmla="*/ 795528 w 12188952"/>
              <a:gd name="connsiteY16" fmla="*/ 3931920 h 4014216"/>
              <a:gd name="connsiteX17" fmla="*/ 0 w 12188952"/>
              <a:gd name="connsiteY17" fmla="*/ 4014216 h 4014216"/>
              <a:gd name="connsiteX18" fmla="*/ 0 w 12188952"/>
              <a:gd name="connsiteY18" fmla="*/ 3913632 h 4014216"/>
              <a:gd name="connsiteX19" fmla="*/ 1453896 w 12188952"/>
              <a:gd name="connsiteY19" fmla="*/ 3721608 h 4014216"/>
              <a:gd name="connsiteX20" fmla="*/ 1984248 w 12188952"/>
              <a:gd name="connsiteY20" fmla="*/ 3630168 h 4014216"/>
              <a:gd name="connsiteX21" fmla="*/ 3712464 w 12188952"/>
              <a:gd name="connsiteY21" fmla="*/ 3154680 h 4014216"/>
              <a:gd name="connsiteX22" fmla="*/ 4764024 w 12188952"/>
              <a:gd name="connsiteY22" fmla="*/ 2807208 h 4014216"/>
              <a:gd name="connsiteX23" fmla="*/ 5660136 w 12188952"/>
              <a:gd name="connsiteY23" fmla="*/ 2258568 h 4014216"/>
              <a:gd name="connsiteX24" fmla="*/ 6528816 w 12188952"/>
              <a:gd name="connsiteY24" fmla="*/ 1627632 h 4014216"/>
              <a:gd name="connsiteX25" fmla="*/ 8556499 w 12188952"/>
              <a:gd name="connsiteY25" fmla="*/ 60389 h 4014216"/>
              <a:gd name="connsiteX26" fmla="*/ 8764716 w 12188952"/>
              <a:gd name="connsiteY26" fmla="*/ 3523 h 4014216"/>
              <a:gd name="connsiteX27" fmla="*/ 9478327 w 12188952"/>
              <a:gd name="connsiteY27" fmla="*/ 7525 h 4014216"/>
              <a:gd name="connsiteX28" fmla="*/ 10213848 w 12188952"/>
              <a:gd name="connsiteY28" fmla="*/ 9144 h 4014216"/>
              <a:gd name="connsiteX29" fmla="*/ 11475720 w 12188952"/>
              <a:gd name="connsiteY29" fmla="*/ 0 h 4014216"/>
              <a:gd name="connsiteX30" fmla="*/ 12161520 w 12188952"/>
              <a:gd name="connsiteY30" fmla="*/ 64008 h 4014216"/>
              <a:gd name="connsiteX31" fmla="*/ 12188952 w 12188952"/>
              <a:gd name="connsiteY31" fmla="*/ 210312 h 4014216"/>
              <a:gd name="connsiteX0" fmla="*/ 12188952 w 12188952"/>
              <a:gd name="connsiteY0" fmla="*/ 210312 h 4014216"/>
              <a:gd name="connsiteX1" fmla="*/ 11868912 w 12188952"/>
              <a:gd name="connsiteY1" fmla="*/ 128016 h 4014216"/>
              <a:gd name="connsiteX2" fmla="*/ 11301984 w 12188952"/>
              <a:gd name="connsiteY2" fmla="*/ 82296 h 4014216"/>
              <a:gd name="connsiteX3" fmla="*/ 10733151 w 12188952"/>
              <a:gd name="connsiteY3" fmla="*/ 76391 h 4014216"/>
              <a:gd name="connsiteX4" fmla="*/ 10168128 w 12188952"/>
              <a:gd name="connsiteY4" fmla="*/ 82296 h 4014216"/>
              <a:gd name="connsiteX5" fmla="*/ 9656540 w 12188952"/>
              <a:gd name="connsiteY5" fmla="*/ 83534 h 4014216"/>
              <a:gd name="connsiteX6" fmla="*/ 9122188 w 12188952"/>
              <a:gd name="connsiteY6" fmla="*/ 83916 h 4014216"/>
              <a:gd name="connsiteX7" fmla="*/ 8759952 w 12188952"/>
              <a:gd name="connsiteY7" fmla="*/ 100584 h 4014216"/>
              <a:gd name="connsiteX8" fmla="*/ 8504111 w 12188952"/>
              <a:gd name="connsiteY8" fmla="*/ 237458 h 4014216"/>
              <a:gd name="connsiteX9" fmla="*/ 6620256 w 12188952"/>
              <a:gd name="connsiteY9" fmla="*/ 1700784 h 4014216"/>
              <a:gd name="connsiteX10" fmla="*/ 5404104 w 12188952"/>
              <a:gd name="connsiteY10" fmla="*/ 2551176 h 4014216"/>
              <a:gd name="connsiteX11" fmla="*/ 4754880 w 12188952"/>
              <a:gd name="connsiteY11" fmla="*/ 2907792 h 4014216"/>
              <a:gd name="connsiteX12" fmla="*/ 4343400 w 12188952"/>
              <a:gd name="connsiteY12" fmla="*/ 3072384 h 4014216"/>
              <a:gd name="connsiteX13" fmla="*/ 3749040 w 12188952"/>
              <a:gd name="connsiteY13" fmla="*/ 3236976 h 4014216"/>
              <a:gd name="connsiteX14" fmla="*/ 2615184 w 12188952"/>
              <a:gd name="connsiteY14" fmla="*/ 3566160 h 4014216"/>
              <a:gd name="connsiteX15" fmla="*/ 1847088 w 12188952"/>
              <a:gd name="connsiteY15" fmla="*/ 3758184 h 4014216"/>
              <a:gd name="connsiteX16" fmla="*/ 795528 w 12188952"/>
              <a:gd name="connsiteY16" fmla="*/ 3931920 h 4014216"/>
              <a:gd name="connsiteX17" fmla="*/ 0 w 12188952"/>
              <a:gd name="connsiteY17" fmla="*/ 4014216 h 4014216"/>
              <a:gd name="connsiteX18" fmla="*/ 0 w 12188952"/>
              <a:gd name="connsiteY18" fmla="*/ 3913632 h 4014216"/>
              <a:gd name="connsiteX19" fmla="*/ 1453896 w 12188952"/>
              <a:gd name="connsiteY19" fmla="*/ 3721608 h 4014216"/>
              <a:gd name="connsiteX20" fmla="*/ 1984248 w 12188952"/>
              <a:gd name="connsiteY20" fmla="*/ 3630168 h 4014216"/>
              <a:gd name="connsiteX21" fmla="*/ 3712464 w 12188952"/>
              <a:gd name="connsiteY21" fmla="*/ 3154680 h 4014216"/>
              <a:gd name="connsiteX22" fmla="*/ 4764024 w 12188952"/>
              <a:gd name="connsiteY22" fmla="*/ 2807208 h 4014216"/>
              <a:gd name="connsiteX23" fmla="*/ 5660136 w 12188952"/>
              <a:gd name="connsiteY23" fmla="*/ 2258568 h 4014216"/>
              <a:gd name="connsiteX24" fmla="*/ 6528816 w 12188952"/>
              <a:gd name="connsiteY24" fmla="*/ 1627632 h 4014216"/>
              <a:gd name="connsiteX25" fmla="*/ 8556499 w 12188952"/>
              <a:gd name="connsiteY25" fmla="*/ 60389 h 4014216"/>
              <a:gd name="connsiteX26" fmla="*/ 8764716 w 12188952"/>
              <a:gd name="connsiteY26" fmla="*/ 3523 h 4014216"/>
              <a:gd name="connsiteX27" fmla="*/ 9478327 w 12188952"/>
              <a:gd name="connsiteY27" fmla="*/ 7525 h 4014216"/>
              <a:gd name="connsiteX28" fmla="*/ 10213848 w 12188952"/>
              <a:gd name="connsiteY28" fmla="*/ 9144 h 4014216"/>
              <a:gd name="connsiteX29" fmla="*/ 11475720 w 12188952"/>
              <a:gd name="connsiteY29" fmla="*/ 0 h 4014216"/>
              <a:gd name="connsiteX30" fmla="*/ 12161520 w 12188952"/>
              <a:gd name="connsiteY30" fmla="*/ 64008 h 4014216"/>
              <a:gd name="connsiteX31" fmla="*/ 12188952 w 12188952"/>
              <a:gd name="connsiteY31" fmla="*/ 210312 h 4014216"/>
              <a:gd name="connsiteX0" fmla="*/ 12188952 w 12188952"/>
              <a:gd name="connsiteY0" fmla="*/ 210312 h 4014216"/>
              <a:gd name="connsiteX1" fmla="*/ 11868912 w 12188952"/>
              <a:gd name="connsiteY1" fmla="*/ 128016 h 4014216"/>
              <a:gd name="connsiteX2" fmla="*/ 11301984 w 12188952"/>
              <a:gd name="connsiteY2" fmla="*/ 82296 h 4014216"/>
              <a:gd name="connsiteX3" fmla="*/ 10733151 w 12188952"/>
              <a:gd name="connsiteY3" fmla="*/ 76391 h 4014216"/>
              <a:gd name="connsiteX4" fmla="*/ 10168128 w 12188952"/>
              <a:gd name="connsiteY4" fmla="*/ 82296 h 4014216"/>
              <a:gd name="connsiteX5" fmla="*/ 9656540 w 12188952"/>
              <a:gd name="connsiteY5" fmla="*/ 83534 h 4014216"/>
              <a:gd name="connsiteX6" fmla="*/ 9122188 w 12188952"/>
              <a:gd name="connsiteY6" fmla="*/ 83916 h 4014216"/>
              <a:gd name="connsiteX7" fmla="*/ 8759952 w 12188952"/>
              <a:gd name="connsiteY7" fmla="*/ 100584 h 4014216"/>
              <a:gd name="connsiteX8" fmla="*/ 8504111 w 12188952"/>
              <a:gd name="connsiteY8" fmla="*/ 237458 h 4014216"/>
              <a:gd name="connsiteX9" fmla="*/ 6620256 w 12188952"/>
              <a:gd name="connsiteY9" fmla="*/ 1700784 h 4014216"/>
              <a:gd name="connsiteX10" fmla="*/ 5404104 w 12188952"/>
              <a:gd name="connsiteY10" fmla="*/ 2551176 h 4014216"/>
              <a:gd name="connsiteX11" fmla="*/ 4754880 w 12188952"/>
              <a:gd name="connsiteY11" fmla="*/ 2907792 h 4014216"/>
              <a:gd name="connsiteX12" fmla="*/ 4343400 w 12188952"/>
              <a:gd name="connsiteY12" fmla="*/ 3072384 h 4014216"/>
              <a:gd name="connsiteX13" fmla="*/ 3749040 w 12188952"/>
              <a:gd name="connsiteY13" fmla="*/ 3236976 h 4014216"/>
              <a:gd name="connsiteX14" fmla="*/ 2615184 w 12188952"/>
              <a:gd name="connsiteY14" fmla="*/ 3566160 h 4014216"/>
              <a:gd name="connsiteX15" fmla="*/ 1847088 w 12188952"/>
              <a:gd name="connsiteY15" fmla="*/ 3758184 h 4014216"/>
              <a:gd name="connsiteX16" fmla="*/ 795528 w 12188952"/>
              <a:gd name="connsiteY16" fmla="*/ 3931920 h 4014216"/>
              <a:gd name="connsiteX17" fmla="*/ 0 w 12188952"/>
              <a:gd name="connsiteY17" fmla="*/ 4014216 h 4014216"/>
              <a:gd name="connsiteX18" fmla="*/ 0 w 12188952"/>
              <a:gd name="connsiteY18" fmla="*/ 3913632 h 4014216"/>
              <a:gd name="connsiteX19" fmla="*/ 1453896 w 12188952"/>
              <a:gd name="connsiteY19" fmla="*/ 3721608 h 4014216"/>
              <a:gd name="connsiteX20" fmla="*/ 1984248 w 12188952"/>
              <a:gd name="connsiteY20" fmla="*/ 3630168 h 4014216"/>
              <a:gd name="connsiteX21" fmla="*/ 3712464 w 12188952"/>
              <a:gd name="connsiteY21" fmla="*/ 3154680 h 4014216"/>
              <a:gd name="connsiteX22" fmla="*/ 4764024 w 12188952"/>
              <a:gd name="connsiteY22" fmla="*/ 2807208 h 4014216"/>
              <a:gd name="connsiteX23" fmla="*/ 5660136 w 12188952"/>
              <a:gd name="connsiteY23" fmla="*/ 2258568 h 4014216"/>
              <a:gd name="connsiteX24" fmla="*/ 6528816 w 12188952"/>
              <a:gd name="connsiteY24" fmla="*/ 1627632 h 4014216"/>
              <a:gd name="connsiteX25" fmla="*/ 8575549 w 12188952"/>
              <a:gd name="connsiteY25" fmla="*/ 69914 h 4014216"/>
              <a:gd name="connsiteX26" fmla="*/ 8764716 w 12188952"/>
              <a:gd name="connsiteY26" fmla="*/ 3523 h 4014216"/>
              <a:gd name="connsiteX27" fmla="*/ 9478327 w 12188952"/>
              <a:gd name="connsiteY27" fmla="*/ 7525 h 4014216"/>
              <a:gd name="connsiteX28" fmla="*/ 10213848 w 12188952"/>
              <a:gd name="connsiteY28" fmla="*/ 9144 h 4014216"/>
              <a:gd name="connsiteX29" fmla="*/ 11475720 w 12188952"/>
              <a:gd name="connsiteY29" fmla="*/ 0 h 4014216"/>
              <a:gd name="connsiteX30" fmla="*/ 12161520 w 12188952"/>
              <a:gd name="connsiteY30" fmla="*/ 64008 h 4014216"/>
              <a:gd name="connsiteX31" fmla="*/ 12188952 w 12188952"/>
              <a:gd name="connsiteY31" fmla="*/ 210312 h 4014216"/>
              <a:gd name="connsiteX0" fmla="*/ 12188952 w 12188952"/>
              <a:gd name="connsiteY0" fmla="*/ 210312 h 4014216"/>
              <a:gd name="connsiteX1" fmla="*/ 11868912 w 12188952"/>
              <a:gd name="connsiteY1" fmla="*/ 128016 h 4014216"/>
              <a:gd name="connsiteX2" fmla="*/ 11301984 w 12188952"/>
              <a:gd name="connsiteY2" fmla="*/ 82296 h 4014216"/>
              <a:gd name="connsiteX3" fmla="*/ 10733151 w 12188952"/>
              <a:gd name="connsiteY3" fmla="*/ 76391 h 4014216"/>
              <a:gd name="connsiteX4" fmla="*/ 10168128 w 12188952"/>
              <a:gd name="connsiteY4" fmla="*/ 82296 h 4014216"/>
              <a:gd name="connsiteX5" fmla="*/ 9656540 w 12188952"/>
              <a:gd name="connsiteY5" fmla="*/ 83534 h 4014216"/>
              <a:gd name="connsiteX6" fmla="*/ 9122188 w 12188952"/>
              <a:gd name="connsiteY6" fmla="*/ 83916 h 4014216"/>
              <a:gd name="connsiteX7" fmla="*/ 8759952 w 12188952"/>
              <a:gd name="connsiteY7" fmla="*/ 100584 h 4014216"/>
              <a:gd name="connsiteX8" fmla="*/ 8504111 w 12188952"/>
              <a:gd name="connsiteY8" fmla="*/ 237458 h 4014216"/>
              <a:gd name="connsiteX9" fmla="*/ 6620256 w 12188952"/>
              <a:gd name="connsiteY9" fmla="*/ 1700784 h 4014216"/>
              <a:gd name="connsiteX10" fmla="*/ 5404104 w 12188952"/>
              <a:gd name="connsiteY10" fmla="*/ 2551176 h 4014216"/>
              <a:gd name="connsiteX11" fmla="*/ 4754880 w 12188952"/>
              <a:gd name="connsiteY11" fmla="*/ 2907792 h 4014216"/>
              <a:gd name="connsiteX12" fmla="*/ 4343400 w 12188952"/>
              <a:gd name="connsiteY12" fmla="*/ 3072384 h 4014216"/>
              <a:gd name="connsiteX13" fmla="*/ 3749040 w 12188952"/>
              <a:gd name="connsiteY13" fmla="*/ 3236976 h 4014216"/>
              <a:gd name="connsiteX14" fmla="*/ 2615184 w 12188952"/>
              <a:gd name="connsiteY14" fmla="*/ 3566160 h 4014216"/>
              <a:gd name="connsiteX15" fmla="*/ 1847088 w 12188952"/>
              <a:gd name="connsiteY15" fmla="*/ 3758184 h 4014216"/>
              <a:gd name="connsiteX16" fmla="*/ 795528 w 12188952"/>
              <a:gd name="connsiteY16" fmla="*/ 3931920 h 4014216"/>
              <a:gd name="connsiteX17" fmla="*/ 0 w 12188952"/>
              <a:gd name="connsiteY17" fmla="*/ 4014216 h 4014216"/>
              <a:gd name="connsiteX18" fmla="*/ 0 w 12188952"/>
              <a:gd name="connsiteY18" fmla="*/ 3913632 h 4014216"/>
              <a:gd name="connsiteX19" fmla="*/ 1453896 w 12188952"/>
              <a:gd name="connsiteY19" fmla="*/ 3721608 h 4014216"/>
              <a:gd name="connsiteX20" fmla="*/ 1984248 w 12188952"/>
              <a:gd name="connsiteY20" fmla="*/ 3630168 h 4014216"/>
              <a:gd name="connsiteX21" fmla="*/ 3712464 w 12188952"/>
              <a:gd name="connsiteY21" fmla="*/ 3154680 h 4014216"/>
              <a:gd name="connsiteX22" fmla="*/ 4764024 w 12188952"/>
              <a:gd name="connsiteY22" fmla="*/ 2807208 h 4014216"/>
              <a:gd name="connsiteX23" fmla="*/ 5660136 w 12188952"/>
              <a:gd name="connsiteY23" fmla="*/ 2258568 h 4014216"/>
              <a:gd name="connsiteX24" fmla="*/ 6528816 w 12188952"/>
              <a:gd name="connsiteY24" fmla="*/ 1627632 h 4014216"/>
              <a:gd name="connsiteX25" fmla="*/ 8575549 w 12188952"/>
              <a:gd name="connsiteY25" fmla="*/ 69914 h 4014216"/>
              <a:gd name="connsiteX26" fmla="*/ 8796466 w 12188952"/>
              <a:gd name="connsiteY26" fmla="*/ 9873 h 4014216"/>
              <a:gd name="connsiteX27" fmla="*/ 9478327 w 12188952"/>
              <a:gd name="connsiteY27" fmla="*/ 7525 h 4014216"/>
              <a:gd name="connsiteX28" fmla="*/ 10213848 w 12188952"/>
              <a:gd name="connsiteY28" fmla="*/ 9144 h 4014216"/>
              <a:gd name="connsiteX29" fmla="*/ 11475720 w 12188952"/>
              <a:gd name="connsiteY29" fmla="*/ 0 h 4014216"/>
              <a:gd name="connsiteX30" fmla="*/ 12161520 w 12188952"/>
              <a:gd name="connsiteY30" fmla="*/ 64008 h 4014216"/>
              <a:gd name="connsiteX31" fmla="*/ 12188952 w 12188952"/>
              <a:gd name="connsiteY31" fmla="*/ 210312 h 4014216"/>
              <a:gd name="connsiteX0" fmla="*/ 12188952 w 12188952"/>
              <a:gd name="connsiteY0" fmla="*/ 210312 h 4014216"/>
              <a:gd name="connsiteX1" fmla="*/ 11868912 w 12188952"/>
              <a:gd name="connsiteY1" fmla="*/ 128016 h 4014216"/>
              <a:gd name="connsiteX2" fmla="*/ 11301984 w 12188952"/>
              <a:gd name="connsiteY2" fmla="*/ 82296 h 4014216"/>
              <a:gd name="connsiteX3" fmla="*/ 10733151 w 12188952"/>
              <a:gd name="connsiteY3" fmla="*/ 76391 h 4014216"/>
              <a:gd name="connsiteX4" fmla="*/ 10168128 w 12188952"/>
              <a:gd name="connsiteY4" fmla="*/ 82296 h 4014216"/>
              <a:gd name="connsiteX5" fmla="*/ 9656540 w 12188952"/>
              <a:gd name="connsiteY5" fmla="*/ 83534 h 4014216"/>
              <a:gd name="connsiteX6" fmla="*/ 9122188 w 12188952"/>
              <a:gd name="connsiteY6" fmla="*/ 83916 h 4014216"/>
              <a:gd name="connsiteX7" fmla="*/ 8759952 w 12188952"/>
              <a:gd name="connsiteY7" fmla="*/ 100584 h 4014216"/>
              <a:gd name="connsiteX8" fmla="*/ 8504111 w 12188952"/>
              <a:gd name="connsiteY8" fmla="*/ 237458 h 4014216"/>
              <a:gd name="connsiteX9" fmla="*/ 6620256 w 12188952"/>
              <a:gd name="connsiteY9" fmla="*/ 1700784 h 4014216"/>
              <a:gd name="connsiteX10" fmla="*/ 5404104 w 12188952"/>
              <a:gd name="connsiteY10" fmla="*/ 2551176 h 4014216"/>
              <a:gd name="connsiteX11" fmla="*/ 4754880 w 12188952"/>
              <a:gd name="connsiteY11" fmla="*/ 2907792 h 4014216"/>
              <a:gd name="connsiteX12" fmla="*/ 4343400 w 12188952"/>
              <a:gd name="connsiteY12" fmla="*/ 3072384 h 4014216"/>
              <a:gd name="connsiteX13" fmla="*/ 3749040 w 12188952"/>
              <a:gd name="connsiteY13" fmla="*/ 3236976 h 4014216"/>
              <a:gd name="connsiteX14" fmla="*/ 2615184 w 12188952"/>
              <a:gd name="connsiteY14" fmla="*/ 3566160 h 4014216"/>
              <a:gd name="connsiteX15" fmla="*/ 1847088 w 12188952"/>
              <a:gd name="connsiteY15" fmla="*/ 3758184 h 4014216"/>
              <a:gd name="connsiteX16" fmla="*/ 795528 w 12188952"/>
              <a:gd name="connsiteY16" fmla="*/ 3931920 h 4014216"/>
              <a:gd name="connsiteX17" fmla="*/ 0 w 12188952"/>
              <a:gd name="connsiteY17" fmla="*/ 4014216 h 4014216"/>
              <a:gd name="connsiteX18" fmla="*/ 0 w 12188952"/>
              <a:gd name="connsiteY18" fmla="*/ 3913632 h 4014216"/>
              <a:gd name="connsiteX19" fmla="*/ 1453896 w 12188952"/>
              <a:gd name="connsiteY19" fmla="*/ 3721608 h 4014216"/>
              <a:gd name="connsiteX20" fmla="*/ 1984248 w 12188952"/>
              <a:gd name="connsiteY20" fmla="*/ 3630168 h 4014216"/>
              <a:gd name="connsiteX21" fmla="*/ 3712464 w 12188952"/>
              <a:gd name="connsiteY21" fmla="*/ 3154680 h 4014216"/>
              <a:gd name="connsiteX22" fmla="*/ 4764024 w 12188952"/>
              <a:gd name="connsiteY22" fmla="*/ 2807208 h 4014216"/>
              <a:gd name="connsiteX23" fmla="*/ 5660136 w 12188952"/>
              <a:gd name="connsiteY23" fmla="*/ 2258568 h 4014216"/>
              <a:gd name="connsiteX24" fmla="*/ 6528816 w 12188952"/>
              <a:gd name="connsiteY24" fmla="*/ 1627632 h 4014216"/>
              <a:gd name="connsiteX25" fmla="*/ 8575549 w 12188952"/>
              <a:gd name="connsiteY25" fmla="*/ 69914 h 4014216"/>
              <a:gd name="connsiteX26" fmla="*/ 8796466 w 12188952"/>
              <a:gd name="connsiteY26" fmla="*/ 9873 h 4014216"/>
              <a:gd name="connsiteX27" fmla="*/ 9478327 w 12188952"/>
              <a:gd name="connsiteY27" fmla="*/ 7525 h 4014216"/>
              <a:gd name="connsiteX28" fmla="*/ 10213848 w 12188952"/>
              <a:gd name="connsiteY28" fmla="*/ 9144 h 4014216"/>
              <a:gd name="connsiteX29" fmla="*/ 11475720 w 12188952"/>
              <a:gd name="connsiteY29" fmla="*/ 0 h 4014216"/>
              <a:gd name="connsiteX30" fmla="*/ 12161520 w 12188952"/>
              <a:gd name="connsiteY30" fmla="*/ 64008 h 4014216"/>
              <a:gd name="connsiteX31" fmla="*/ 12188952 w 12188952"/>
              <a:gd name="connsiteY31" fmla="*/ 210312 h 4014216"/>
              <a:gd name="connsiteX0" fmla="*/ 12188952 w 12188952"/>
              <a:gd name="connsiteY0" fmla="*/ 213868 h 4017772"/>
              <a:gd name="connsiteX1" fmla="*/ 11868912 w 12188952"/>
              <a:gd name="connsiteY1" fmla="*/ 131572 h 4017772"/>
              <a:gd name="connsiteX2" fmla="*/ 11301984 w 12188952"/>
              <a:gd name="connsiteY2" fmla="*/ 85852 h 4017772"/>
              <a:gd name="connsiteX3" fmla="*/ 10733151 w 12188952"/>
              <a:gd name="connsiteY3" fmla="*/ 79947 h 4017772"/>
              <a:gd name="connsiteX4" fmla="*/ 10168128 w 12188952"/>
              <a:gd name="connsiteY4" fmla="*/ 85852 h 4017772"/>
              <a:gd name="connsiteX5" fmla="*/ 9656540 w 12188952"/>
              <a:gd name="connsiteY5" fmla="*/ 87090 h 4017772"/>
              <a:gd name="connsiteX6" fmla="*/ 9122188 w 12188952"/>
              <a:gd name="connsiteY6" fmla="*/ 87472 h 4017772"/>
              <a:gd name="connsiteX7" fmla="*/ 8759952 w 12188952"/>
              <a:gd name="connsiteY7" fmla="*/ 104140 h 4017772"/>
              <a:gd name="connsiteX8" fmla="*/ 8504111 w 12188952"/>
              <a:gd name="connsiteY8" fmla="*/ 241014 h 4017772"/>
              <a:gd name="connsiteX9" fmla="*/ 6620256 w 12188952"/>
              <a:gd name="connsiteY9" fmla="*/ 1704340 h 4017772"/>
              <a:gd name="connsiteX10" fmla="*/ 5404104 w 12188952"/>
              <a:gd name="connsiteY10" fmla="*/ 2554732 h 4017772"/>
              <a:gd name="connsiteX11" fmla="*/ 4754880 w 12188952"/>
              <a:gd name="connsiteY11" fmla="*/ 2911348 h 4017772"/>
              <a:gd name="connsiteX12" fmla="*/ 4343400 w 12188952"/>
              <a:gd name="connsiteY12" fmla="*/ 3075940 h 4017772"/>
              <a:gd name="connsiteX13" fmla="*/ 3749040 w 12188952"/>
              <a:gd name="connsiteY13" fmla="*/ 3240532 h 4017772"/>
              <a:gd name="connsiteX14" fmla="*/ 2615184 w 12188952"/>
              <a:gd name="connsiteY14" fmla="*/ 3569716 h 4017772"/>
              <a:gd name="connsiteX15" fmla="*/ 1847088 w 12188952"/>
              <a:gd name="connsiteY15" fmla="*/ 3761740 h 4017772"/>
              <a:gd name="connsiteX16" fmla="*/ 795528 w 12188952"/>
              <a:gd name="connsiteY16" fmla="*/ 3935476 h 4017772"/>
              <a:gd name="connsiteX17" fmla="*/ 0 w 12188952"/>
              <a:gd name="connsiteY17" fmla="*/ 4017772 h 4017772"/>
              <a:gd name="connsiteX18" fmla="*/ 0 w 12188952"/>
              <a:gd name="connsiteY18" fmla="*/ 3917188 h 4017772"/>
              <a:gd name="connsiteX19" fmla="*/ 1453896 w 12188952"/>
              <a:gd name="connsiteY19" fmla="*/ 3725164 h 4017772"/>
              <a:gd name="connsiteX20" fmla="*/ 1984248 w 12188952"/>
              <a:gd name="connsiteY20" fmla="*/ 3633724 h 4017772"/>
              <a:gd name="connsiteX21" fmla="*/ 3712464 w 12188952"/>
              <a:gd name="connsiteY21" fmla="*/ 3158236 h 4017772"/>
              <a:gd name="connsiteX22" fmla="*/ 4764024 w 12188952"/>
              <a:gd name="connsiteY22" fmla="*/ 2810764 h 4017772"/>
              <a:gd name="connsiteX23" fmla="*/ 5660136 w 12188952"/>
              <a:gd name="connsiteY23" fmla="*/ 2262124 h 4017772"/>
              <a:gd name="connsiteX24" fmla="*/ 6528816 w 12188952"/>
              <a:gd name="connsiteY24" fmla="*/ 1631188 h 4017772"/>
              <a:gd name="connsiteX25" fmla="*/ 8575549 w 12188952"/>
              <a:gd name="connsiteY25" fmla="*/ 73470 h 4017772"/>
              <a:gd name="connsiteX26" fmla="*/ 8796466 w 12188952"/>
              <a:gd name="connsiteY26" fmla="*/ 13429 h 4017772"/>
              <a:gd name="connsiteX27" fmla="*/ 9478327 w 12188952"/>
              <a:gd name="connsiteY27" fmla="*/ 11081 h 4017772"/>
              <a:gd name="connsiteX28" fmla="*/ 10245598 w 12188952"/>
              <a:gd name="connsiteY28" fmla="*/ 0 h 4017772"/>
              <a:gd name="connsiteX29" fmla="*/ 11475720 w 12188952"/>
              <a:gd name="connsiteY29" fmla="*/ 3556 h 4017772"/>
              <a:gd name="connsiteX30" fmla="*/ 12161520 w 12188952"/>
              <a:gd name="connsiteY30" fmla="*/ 67564 h 4017772"/>
              <a:gd name="connsiteX31" fmla="*/ 12188952 w 12188952"/>
              <a:gd name="connsiteY31" fmla="*/ 213868 h 4017772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33151 w 12188952"/>
              <a:gd name="connsiteY3" fmla="*/ 84741 h 4022566"/>
              <a:gd name="connsiteX4" fmla="*/ 10168128 w 12188952"/>
              <a:gd name="connsiteY4" fmla="*/ 90646 h 4022566"/>
              <a:gd name="connsiteX5" fmla="*/ 9656540 w 12188952"/>
              <a:gd name="connsiteY5" fmla="*/ 91884 h 4022566"/>
              <a:gd name="connsiteX6" fmla="*/ 9122188 w 12188952"/>
              <a:gd name="connsiteY6" fmla="*/ 92266 h 4022566"/>
              <a:gd name="connsiteX7" fmla="*/ 8759952 w 12188952"/>
              <a:gd name="connsiteY7" fmla="*/ 108934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796466 w 12188952"/>
              <a:gd name="connsiteY26" fmla="*/ 18223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33151 w 12188952"/>
              <a:gd name="connsiteY3" fmla="*/ 84741 h 4022566"/>
              <a:gd name="connsiteX4" fmla="*/ 10168128 w 12188952"/>
              <a:gd name="connsiteY4" fmla="*/ 90646 h 4022566"/>
              <a:gd name="connsiteX5" fmla="*/ 9656540 w 12188952"/>
              <a:gd name="connsiteY5" fmla="*/ 91884 h 4022566"/>
              <a:gd name="connsiteX6" fmla="*/ 9122188 w 12188952"/>
              <a:gd name="connsiteY6" fmla="*/ 92266 h 4022566"/>
              <a:gd name="connsiteX7" fmla="*/ 8759952 w 12188952"/>
              <a:gd name="connsiteY7" fmla="*/ 108934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796466 w 12188952"/>
              <a:gd name="connsiteY26" fmla="*/ 18223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33151 w 12188952"/>
              <a:gd name="connsiteY3" fmla="*/ 84741 h 4022566"/>
              <a:gd name="connsiteX4" fmla="*/ 10317353 w 12188952"/>
              <a:gd name="connsiteY4" fmla="*/ 128746 h 4022566"/>
              <a:gd name="connsiteX5" fmla="*/ 9656540 w 12188952"/>
              <a:gd name="connsiteY5" fmla="*/ 91884 h 4022566"/>
              <a:gd name="connsiteX6" fmla="*/ 9122188 w 12188952"/>
              <a:gd name="connsiteY6" fmla="*/ 92266 h 4022566"/>
              <a:gd name="connsiteX7" fmla="*/ 8759952 w 12188952"/>
              <a:gd name="connsiteY7" fmla="*/ 108934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796466 w 12188952"/>
              <a:gd name="connsiteY26" fmla="*/ 18223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71251 w 12188952"/>
              <a:gd name="connsiteY3" fmla="*/ 97441 h 4022566"/>
              <a:gd name="connsiteX4" fmla="*/ 10317353 w 12188952"/>
              <a:gd name="connsiteY4" fmla="*/ 128746 h 4022566"/>
              <a:gd name="connsiteX5" fmla="*/ 9656540 w 12188952"/>
              <a:gd name="connsiteY5" fmla="*/ 91884 h 4022566"/>
              <a:gd name="connsiteX6" fmla="*/ 9122188 w 12188952"/>
              <a:gd name="connsiteY6" fmla="*/ 92266 h 4022566"/>
              <a:gd name="connsiteX7" fmla="*/ 8759952 w 12188952"/>
              <a:gd name="connsiteY7" fmla="*/ 108934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796466 w 12188952"/>
              <a:gd name="connsiteY26" fmla="*/ 18223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71251 w 12188952"/>
              <a:gd name="connsiteY3" fmla="*/ 97441 h 4022566"/>
              <a:gd name="connsiteX4" fmla="*/ 10307828 w 12188952"/>
              <a:gd name="connsiteY4" fmla="*/ 106521 h 4022566"/>
              <a:gd name="connsiteX5" fmla="*/ 9656540 w 12188952"/>
              <a:gd name="connsiteY5" fmla="*/ 91884 h 4022566"/>
              <a:gd name="connsiteX6" fmla="*/ 9122188 w 12188952"/>
              <a:gd name="connsiteY6" fmla="*/ 92266 h 4022566"/>
              <a:gd name="connsiteX7" fmla="*/ 8759952 w 12188952"/>
              <a:gd name="connsiteY7" fmla="*/ 108934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796466 w 12188952"/>
              <a:gd name="connsiteY26" fmla="*/ 18223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71251 w 12188952"/>
              <a:gd name="connsiteY3" fmla="*/ 97441 h 4022566"/>
              <a:gd name="connsiteX4" fmla="*/ 10307828 w 12188952"/>
              <a:gd name="connsiteY4" fmla="*/ 106521 h 4022566"/>
              <a:gd name="connsiteX5" fmla="*/ 9662890 w 12188952"/>
              <a:gd name="connsiteY5" fmla="*/ 101409 h 4022566"/>
              <a:gd name="connsiteX6" fmla="*/ 9122188 w 12188952"/>
              <a:gd name="connsiteY6" fmla="*/ 92266 h 4022566"/>
              <a:gd name="connsiteX7" fmla="*/ 8759952 w 12188952"/>
              <a:gd name="connsiteY7" fmla="*/ 108934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796466 w 12188952"/>
              <a:gd name="connsiteY26" fmla="*/ 18223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71251 w 12188952"/>
              <a:gd name="connsiteY3" fmla="*/ 97441 h 4022566"/>
              <a:gd name="connsiteX4" fmla="*/ 10307828 w 12188952"/>
              <a:gd name="connsiteY4" fmla="*/ 106521 h 4022566"/>
              <a:gd name="connsiteX5" fmla="*/ 9662890 w 12188952"/>
              <a:gd name="connsiteY5" fmla="*/ 101409 h 4022566"/>
              <a:gd name="connsiteX6" fmla="*/ 9138063 w 12188952"/>
              <a:gd name="connsiteY6" fmla="*/ 108141 h 4022566"/>
              <a:gd name="connsiteX7" fmla="*/ 8759952 w 12188952"/>
              <a:gd name="connsiteY7" fmla="*/ 108934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796466 w 12188952"/>
              <a:gd name="connsiteY26" fmla="*/ 18223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71251 w 12188952"/>
              <a:gd name="connsiteY3" fmla="*/ 97441 h 4022566"/>
              <a:gd name="connsiteX4" fmla="*/ 10307828 w 12188952"/>
              <a:gd name="connsiteY4" fmla="*/ 106521 h 4022566"/>
              <a:gd name="connsiteX5" fmla="*/ 9662890 w 12188952"/>
              <a:gd name="connsiteY5" fmla="*/ 101409 h 4022566"/>
              <a:gd name="connsiteX6" fmla="*/ 9204738 w 12188952"/>
              <a:gd name="connsiteY6" fmla="*/ 117666 h 4022566"/>
              <a:gd name="connsiteX7" fmla="*/ 8759952 w 12188952"/>
              <a:gd name="connsiteY7" fmla="*/ 108934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796466 w 12188952"/>
              <a:gd name="connsiteY26" fmla="*/ 18223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71251 w 12188952"/>
              <a:gd name="connsiteY3" fmla="*/ 97441 h 4022566"/>
              <a:gd name="connsiteX4" fmla="*/ 10307828 w 12188952"/>
              <a:gd name="connsiteY4" fmla="*/ 106521 h 4022566"/>
              <a:gd name="connsiteX5" fmla="*/ 9662890 w 12188952"/>
              <a:gd name="connsiteY5" fmla="*/ 101409 h 4022566"/>
              <a:gd name="connsiteX6" fmla="*/ 9204738 w 12188952"/>
              <a:gd name="connsiteY6" fmla="*/ 117666 h 4022566"/>
              <a:gd name="connsiteX7" fmla="*/ 8823452 w 12188952"/>
              <a:gd name="connsiteY7" fmla="*/ 131159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796466 w 12188952"/>
              <a:gd name="connsiteY26" fmla="*/ 18223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71251 w 12188952"/>
              <a:gd name="connsiteY3" fmla="*/ 97441 h 4022566"/>
              <a:gd name="connsiteX4" fmla="*/ 10307828 w 12188952"/>
              <a:gd name="connsiteY4" fmla="*/ 106521 h 4022566"/>
              <a:gd name="connsiteX5" fmla="*/ 9662890 w 12188952"/>
              <a:gd name="connsiteY5" fmla="*/ 101409 h 4022566"/>
              <a:gd name="connsiteX6" fmla="*/ 9204738 w 12188952"/>
              <a:gd name="connsiteY6" fmla="*/ 117666 h 4022566"/>
              <a:gd name="connsiteX7" fmla="*/ 8823452 w 12188952"/>
              <a:gd name="connsiteY7" fmla="*/ 131159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796466 w 12188952"/>
              <a:gd name="connsiteY26" fmla="*/ 18223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71251 w 12188952"/>
              <a:gd name="connsiteY3" fmla="*/ 97441 h 4022566"/>
              <a:gd name="connsiteX4" fmla="*/ 10307828 w 12188952"/>
              <a:gd name="connsiteY4" fmla="*/ 106521 h 4022566"/>
              <a:gd name="connsiteX5" fmla="*/ 9662890 w 12188952"/>
              <a:gd name="connsiteY5" fmla="*/ 101409 h 4022566"/>
              <a:gd name="connsiteX6" fmla="*/ 9204738 w 12188952"/>
              <a:gd name="connsiteY6" fmla="*/ 117666 h 4022566"/>
              <a:gd name="connsiteX7" fmla="*/ 8823452 w 12188952"/>
              <a:gd name="connsiteY7" fmla="*/ 131159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5549 w 12188952"/>
              <a:gd name="connsiteY25" fmla="*/ 78264 h 4022566"/>
              <a:gd name="connsiteX26" fmla="*/ 8847266 w 12188952"/>
              <a:gd name="connsiteY26" fmla="*/ 46798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71251 w 12188952"/>
              <a:gd name="connsiteY3" fmla="*/ 97441 h 4022566"/>
              <a:gd name="connsiteX4" fmla="*/ 10307828 w 12188952"/>
              <a:gd name="connsiteY4" fmla="*/ 106521 h 4022566"/>
              <a:gd name="connsiteX5" fmla="*/ 9662890 w 12188952"/>
              <a:gd name="connsiteY5" fmla="*/ 101409 h 4022566"/>
              <a:gd name="connsiteX6" fmla="*/ 9204738 w 12188952"/>
              <a:gd name="connsiteY6" fmla="*/ 117666 h 4022566"/>
              <a:gd name="connsiteX7" fmla="*/ 8823452 w 12188952"/>
              <a:gd name="connsiteY7" fmla="*/ 131159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8724 w 12188952"/>
              <a:gd name="connsiteY25" fmla="*/ 87789 h 4022566"/>
              <a:gd name="connsiteX26" fmla="*/ 8847266 w 12188952"/>
              <a:gd name="connsiteY26" fmla="*/ 46798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8662 h 4022566"/>
              <a:gd name="connsiteX1" fmla="*/ 11868912 w 12188952"/>
              <a:gd name="connsiteY1" fmla="*/ 136366 h 4022566"/>
              <a:gd name="connsiteX2" fmla="*/ 11301984 w 12188952"/>
              <a:gd name="connsiteY2" fmla="*/ 90646 h 4022566"/>
              <a:gd name="connsiteX3" fmla="*/ 10771251 w 12188952"/>
              <a:gd name="connsiteY3" fmla="*/ 97441 h 4022566"/>
              <a:gd name="connsiteX4" fmla="*/ 10307828 w 12188952"/>
              <a:gd name="connsiteY4" fmla="*/ 106521 h 4022566"/>
              <a:gd name="connsiteX5" fmla="*/ 9662890 w 12188952"/>
              <a:gd name="connsiteY5" fmla="*/ 101409 h 4022566"/>
              <a:gd name="connsiteX6" fmla="*/ 9204738 w 12188952"/>
              <a:gd name="connsiteY6" fmla="*/ 117666 h 4022566"/>
              <a:gd name="connsiteX7" fmla="*/ 8896477 w 12188952"/>
              <a:gd name="connsiteY7" fmla="*/ 131159 h 4022566"/>
              <a:gd name="connsiteX8" fmla="*/ 8504111 w 12188952"/>
              <a:gd name="connsiteY8" fmla="*/ 245808 h 4022566"/>
              <a:gd name="connsiteX9" fmla="*/ 6620256 w 12188952"/>
              <a:gd name="connsiteY9" fmla="*/ 1709134 h 4022566"/>
              <a:gd name="connsiteX10" fmla="*/ 5404104 w 12188952"/>
              <a:gd name="connsiteY10" fmla="*/ 2559526 h 4022566"/>
              <a:gd name="connsiteX11" fmla="*/ 4754880 w 12188952"/>
              <a:gd name="connsiteY11" fmla="*/ 2916142 h 4022566"/>
              <a:gd name="connsiteX12" fmla="*/ 4343400 w 12188952"/>
              <a:gd name="connsiteY12" fmla="*/ 3080734 h 4022566"/>
              <a:gd name="connsiteX13" fmla="*/ 3749040 w 12188952"/>
              <a:gd name="connsiteY13" fmla="*/ 3245326 h 4022566"/>
              <a:gd name="connsiteX14" fmla="*/ 2615184 w 12188952"/>
              <a:gd name="connsiteY14" fmla="*/ 3574510 h 4022566"/>
              <a:gd name="connsiteX15" fmla="*/ 1847088 w 12188952"/>
              <a:gd name="connsiteY15" fmla="*/ 3766534 h 4022566"/>
              <a:gd name="connsiteX16" fmla="*/ 795528 w 12188952"/>
              <a:gd name="connsiteY16" fmla="*/ 3940270 h 4022566"/>
              <a:gd name="connsiteX17" fmla="*/ 0 w 12188952"/>
              <a:gd name="connsiteY17" fmla="*/ 4022566 h 4022566"/>
              <a:gd name="connsiteX18" fmla="*/ 0 w 12188952"/>
              <a:gd name="connsiteY18" fmla="*/ 3921982 h 4022566"/>
              <a:gd name="connsiteX19" fmla="*/ 1453896 w 12188952"/>
              <a:gd name="connsiteY19" fmla="*/ 3729958 h 4022566"/>
              <a:gd name="connsiteX20" fmla="*/ 1984248 w 12188952"/>
              <a:gd name="connsiteY20" fmla="*/ 3638518 h 4022566"/>
              <a:gd name="connsiteX21" fmla="*/ 3712464 w 12188952"/>
              <a:gd name="connsiteY21" fmla="*/ 3163030 h 4022566"/>
              <a:gd name="connsiteX22" fmla="*/ 4764024 w 12188952"/>
              <a:gd name="connsiteY22" fmla="*/ 2815558 h 4022566"/>
              <a:gd name="connsiteX23" fmla="*/ 5660136 w 12188952"/>
              <a:gd name="connsiteY23" fmla="*/ 2266918 h 4022566"/>
              <a:gd name="connsiteX24" fmla="*/ 6528816 w 12188952"/>
              <a:gd name="connsiteY24" fmla="*/ 1635982 h 4022566"/>
              <a:gd name="connsiteX25" fmla="*/ 8578724 w 12188952"/>
              <a:gd name="connsiteY25" fmla="*/ 87789 h 4022566"/>
              <a:gd name="connsiteX26" fmla="*/ 8847266 w 12188952"/>
              <a:gd name="connsiteY26" fmla="*/ 46798 h 4022566"/>
              <a:gd name="connsiteX27" fmla="*/ 9475152 w 12188952"/>
              <a:gd name="connsiteY27" fmla="*/ 0 h 4022566"/>
              <a:gd name="connsiteX28" fmla="*/ 10245598 w 12188952"/>
              <a:gd name="connsiteY28" fmla="*/ 4794 h 4022566"/>
              <a:gd name="connsiteX29" fmla="*/ 11475720 w 12188952"/>
              <a:gd name="connsiteY29" fmla="*/ 8350 h 4022566"/>
              <a:gd name="connsiteX30" fmla="*/ 12161520 w 12188952"/>
              <a:gd name="connsiteY30" fmla="*/ 72358 h 4022566"/>
              <a:gd name="connsiteX31" fmla="*/ 12188952 w 12188952"/>
              <a:gd name="connsiteY31" fmla="*/ 218662 h 4022566"/>
              <a:gd name="connsiteX0" fmla="*/ 12188952 w 12188952"/>
              <a:gd name="connsiteY0" fmla="*/ 213868 h 4017772"/>
              <a:gd name="connsiteX1" fmla="*/ 11868912 w 12188952"/>
              <a:gd name="connsiteY1" fmla="*/ 131572 h 4017772"/>
              <a:gd name="connsiteX2" fmla="*/ 11301984 w 12188952"/>
              <a:gd name="connsiteY2" fmla="*/ 85852 h 4017772"/>
              <a:gd name="connsiteX3" fmla="*/ 10771251 w 12188952"/>
              <a:gd name="connsiteY3" fmla="*/ 92647 h 4017772"/>
              <a:gd name="connsiteX4" fmla="*/ 10307828 w 12188952"/>
              <a:gd name="connsiteY4" fmla="*/ 101727 h 4017772"/>
              <a:gd name="connsiteX5" fmla="*/ 9662890 w 12188952"/>
              <a:gd name="connsiteY5" fmla="*/ 96615 h 4017772"/>
              <a:gd name="connsiteX6" fmla="*/ 9204738 w 12188952"/>
              <a:gd name="connsiteY6" fmla="*/ 112872 h 4017772"/>
              <a:gd name="connsiteX7" fmla="*/ 8896477 w 12188952"/>
              <a:gd name="connsiteY7" fmla="*/ 126365 h 4017772"/>
              <a:gd name="connsiteX8" fmla="*/ 8504111 w 12188952"/>
              <a:gd name="connsiteY8" fmla="*/ 241014 h 4017772"/>
              <a:gd name="connsiteX9" fmla="*/ 6620256 w 12188952"/>
              <a:gd name="connsiteY9" fmla="*/ 1704340 h 4017772"/>
              <a:gd name="connsiteX10" fmla="*/ 5404104 w 12188952"/>
              <a:gd name="connsiteY10" fmla="*/ 2554732 h 4017772"/>
              <a:gd name="connsiteX11" fmla="*/ 4754880 w 12188952"/>
              <a:gd name="connsiteY11" fmla="*/ 2911348 h 4017772"/>
              <a:gd name="connsiteX12" fmla="*/ 4343400 w 12188952"/>
              <a:gd name="connsiteY12" fmla="*/ 3075940 h 4017772"/>
              <a:gd name="connsiteX13" fmla="*/ 3749040 w 12188952"/>
              <a:gd name="connsiteY13" fmla="*/ 3240532 h 4017772"/>
              <a:gd name="connsiteX14" fmla="*/ 2615184 w 12188952"/>
              <a:gd name="connsiteY14" fmla="*/ 3569716 h 4017772"/>
              <a:gd name="connsiteX15" fmla="*/ 1847088 w 12188952"/>
              <a:gd name="connsiteY15" fmla="*/ 3761740 h 4017772"/>
              <a:gd name="connsiteX16" fmla="*/ 795528 w 12188952"/>
              <a:gd name="connsiteY16" fmla="*/ 3935476 h 4017772"/>
              <a:gd name="connsiteX17" fmla="*/ 0 w 12188952"/>
              <a:gd name="connsiteY17" fmla="*/ 4017772 h 4017772"/>
              <a:gd name="connsiteX18" fmla="*/ 0 w 12188952"/>
              <a:gd name="connsiteY18" fmla="*/ 3917188 h 4017772"/>
              <a:gd name="connsiteX19" fmla="*/ 1453896 w 12188952"/>
              <a:gd name="connsiteY19" fmla="*/ 3725164 h 4017772"/>
              <a:gd name="connsiteX20" fmla="*/ 1984248 w 12188952"/>
              <a:gd name="connsiteY20" fmla="*/ 3633724 h 4017772"/>
              <a:gd name="connsiteX21" fmla="*/ 3712464 w 12188952"/>
              <a:gd name="connsiteY21" fmla="*/ 3158236 h 4017772"/>
              <a:gd name="connsiteX22" fmla="*/ 4764024 w 12188952"/>
              <a:gd name="connsiteY22" fmla="*/ 2810764 h 4017772"/>
              <a:gd name="connsiteX23" fmla="*/ 5660136 w 12188952"/>
              <a:gd name="connsiteY23" fmla="*/ 2262124 h 4017772"/>
              <a:gd name="connsiteX24" fmla="*/ 6528816 w 12188952"/>
              <a:gd name="connsiteY24" fmla="*/ 1631188 h 4017772"/>
              <a:gd name="connsiteX25" fmla="*/ 8578724 w 12188952"/>
              <a:gd name="connsiteY25" fmla="*/ 82995 h 4017772"/>
              <a:gd name="connsiteX26" fmla="*/ 8847266 w 12188952"/>
              <a:gd name="connsiteY26" fmla="*/ 42004 h 4017772"/>
              <a:gd name="connsiteX27" fmla="*/ 9494202 w 12188952"/>
              <a:gd name="connsiteY27" fmla="*/ 11081 h 4017772"/>
              <a:gd name="connsiteX28" fmla="*/ 10245598 w 12188952"/>
              <a:gd name="connsiteY28" fmla="*/ 0 h 4017772"/>
              <a:gd name="connsiteX29" fmla="*/ 11475720 w 12188952"/>
              <a:gd name="connsiteY29" fmla="*/ 3556 h 4017772"/>
              <a:gd name="connsiteX30" fmla="*/ 12161520 w 12188952"/>
              <a:gd name="connsiteY30" fmla="*/ 67564 h 4017772"/>
              <a:gd name="connsiteX31" fmla="*/ 12188952 w 12188952"/>
              <a:gd name="connsiteY31" fmla="*/ 213868 h 401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88952" h="4017772">
                <a:moveTo>
                  <a:pt x="12188952" y="213868"/>
                </a:moveTo>
                <a:lnTo>
                  <a:pt x="11868912" y="131572"/>
                </a:lnTo>
                <a:lnTo>
                  <a:pt x="11301984" y="85852"/>
                </a:lnTo>
                <a:lnTo>
                  <a:pt x="10771251" y="92647"/>
                </a:lnTo>
                <a:lnTo>
                  <a:pt x="10307828" y="101727"/>
                </a:lnTo>
                <a:lnTo>
                  <a:pt x="9662890" y="96615"/>
                </a:lnTo>
                <a:lnTo>
                  <a:pt x="9204738" y="112872"/>
                </a:lnTo>
                <a:lnTo>
                  <a:pt x="8896477" y="126365"/>
                </a:lnTo>
                <a:cubicBezTo>
                  <a:pt x="8804847" y="149765"/>
                  <a:pt x="8629872" y="135858"/>
                  <a:pt x="8504111" y="241014"/>
                </a:cubicBezTo>
                <a:lnTo>
                  <a:pt x="6620256" y="1704340"/>
                </a:lnTo>
                <a:lnTo>
                  <a:pt x="5404104" y="2554732"/>
                </a:lnTo>
                <a:lnTo>
                  <a:pt x="4754880" y="2911348"/>
                </a:lnTo>
                <a:lnTo>
                  <a:pt x="4343400" y="3075940"/>
                </a:lnTo>
                <a:lnTo>
                  <a:pt x="3749040" y="3240532"/>
                </a:lnTo>
                <a:lnTo>
                  <a:pt x="2615184" y="3569716"/>
                </a:lnTo>
                <a:lnTo>
                  <a:pt x="1847088" y="3761740"/>
                </a:lnTo>
                <a:lnTo>
                  <a:pt x="795528" y="3935476"/>
                </a:lnTo>
                <a:lnTo>
                  <a:pt x="0" y="4017772"/>
                </a:lnTo>
                <a:lnTo>
                  <a:pt x="0" y="3917188"/>
                </a:lnTo>
                <a:lnTo>
                  <a:pt x="1453896" y="3725164"/>
                </a:lnTo>
                <a:lnTo>
                  <a:pt x="1984248" y="3633724"/>
                </a:lnTo>
                <a:lnTo>
                  <a:pt x="3712464" y="3158236"/>
                </a:lnTo>
                <a:lnTo>
                  <a:pt x="4764024" y="2810764"/>
                </a:lnTo>
                <a:lnTo>
                  <a:pt x="5660136" y="2262124"/>
                </a:lnTo>
                <a:lnTo>
                  <a:pt x="6528816" y="1631188"/>
                </a:lnTo>
                <a:lnTo>
                  <a:pt x="8578724" y="82995"/>
                </a:lnTo>
                <a:cubicBezTo>
                  <a:pt x="8652363" y="62981"/>
                  <a:pt x="8745052" y="42968"/>
                  <a:pt x="8847266" y="42004"/>
                </a:cubicBezTo>
                <a:lnTo>
                  <a:pt x="9494202" y="11081"/>
                </a:lnTo>
                <a:lnTo>
                  <a:pt x="10245598" y="0"/>
                </a:lnTo>
                <a:lnTo>
                  <a:pt x="11475720" y="3556"/>
                </a:lnTo>
                <a:lnTo>
                  <a:pt x="12161520" y="67564"/>
                </a:lnTo>
                <a:lnTo>
                  <a:pt x="12188952" y="213868"/>
                </a:ln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3" name="Skupina 39">
            <a:extLst>
              <a:ext uri="{FF2B5EF4-FFF2-40B4-BE49-F238E27FC236}">
                <a16:creationId xmlns:a16="http://schemas.microsoft.com/office/drawing/2014/main" id="{A9FBBE5F-64A4-89A2-290E-CE962591B6B9}"/>
              </a:ext>
            </a:extLst>
          </p:cNvPr>
          <p:cNvGrpSpPr/>
          <p:nvPr/>
        </p:nvGrpSpPr>
        <p:grpSpPr>
          <a:xfrm>
            <a:off x="8015288" y="3036095"/>
            <a:ext cx="7379495" cy="3414713"/>
            <a:chOff x="5343525" y="2024063"/>
            <a:chExt cx="4919663" cy="2276475"/>
          </a:xfrm>
          <a:solidFill>
            <a:srgbClr val="FFC000">
              <a:alpha val="60000"/>
            </a:srgbClr>
          </a:solidFill>
        </p:grpSpPr>
        <p:sp>
          <p:nvSpPr>
            <p:cNvPr id="74" name="Volný tvar: obrazec 37">
              <a:extLst>
                <a:ext uri="{FF2B5EF4-FFF2-40B4-BE49-F238E27FC236}">
                  <a16:creationId xmlns:a16="http://schemas.microsoft.com/office/drawing/2014/main" id="{FCF241C6-8403-B2AD-B9D9-E27994FC6038}"/>
                </a:ext>
              </a:extLst>
            </p:cNvPr>
            <p:cNvSpPr/>
            <p:nvPr/>
          </p:nvSpPr>
          <p:spPr>
            <a:xfrm>
              <a:off x="5343525" y="2062163"/>
              <a:ext cx="3252788" cy="2238375"/>
            </a:xfrm>
            <a:custGeom>
              <a:avLst/>
              <a:gdLst>
                <a:gd name="connsiteX0" fmla="*/ 2371725 w 3614738"/>
                <a:gd name="connsiteY0" fmla="*/ 57150 h 2238375"/>
                <a:gd name="connsiteX1" fmla="*/ 2371725 w 3614738"/>
                <a:gd name="connsiteY1" fmla="*/ 57150 h 2238375"/>
                <a:gd name="connsiteX2" fmla="*/ 2357438 w 3614738"/>
                <a:gd name="connsiteY2" fmla="*/ 4762 h 2238375"/>
                <a:gd name="connsiteX3" fmla="*/ 2357438 w 3614738"/>
                <a:gd name="connsiteY3" fmla="*/ 0 h 2238375"/>
                <a:gd name="connsiteX4" fmla="*/ 2166938 w 3614738"/>
                <a:gd name="connsiteY4" fmla="*/ 28575 h 2238375"/>
                <a:gd name="connsiteX5" fmla="*/ 1976438 w 3614738"/>
                <a:gd name="connsiteY5" fmla="*/ 114300 h 2238375"/>
                <a:gd name="connsiteX6" fmla="*/ 1800225 w 3614738"/>
                <a:gd name="connsiteY6" fmla="*/ 214312 h 2238375"/>
                <a:gd name="connsiteX7" fmla="*/ 1585913 w 3614738"/>
                <a:gd name="connsiteY7" fmla="*/ 357187 h 2238375"/>
                <a:gd name="connsiteX8" fmla="*/ 400050 w 3614738"/>
                <a:gd name="connsiteY8" fmla="*/ 1181100 h 2238375"/>
                <a:gd name="connsiteX9" fmla="*/ 357188 w 3614738"/>
                <a:gd name="connsiteY9" fmla="*/ 1181100 h 2238375"/>
                <a:gd name="connsiteX10" fmla="*/ 114300 w 3614738"/>
                <a:gd name="connsiteY10" fmla="*/ 985837 h 2238375"/>
                <a:gd name="connsiteX11" fmla="*/ 0 w 3614738"/>
                <a:gd name="connsiteY11" fmla="*/ 1062037 h 2238375"/>
                <a:gd name="connsiteX12" fmla="*/ 1395413 w 3614738"/>
                <a:gd name="connsiteY12" fmla="*/ 2238375 h 2238375"/>
                <a:gd name="connsiteX13" fmla="*/ 2185988 w 3614738"/>
                <a:gd name="connsiteY13" fmla="*/ 2100262 h 2238375"/>
                <a:gd name="connsiteX14" fmla="*/ 2471738 w 3614738"/>
                <a:gd name="connsiteY14" fmla="*/ 1862137 h 2238375"/>
                <a:gd name="connsiteX15" fmla="*/ 3248025 w 3614738"/>
                <a:gd name="connsiteY15" fmla="*/ 1162050 h 2238375"/>
                <a:gd name="connsiteX16" fmla="*/ 3614738 w 3614738"/>
                <a:gd name="connsiteY16" fmla="*/ 766762 h 2238375"/>
                <a:gd name="connsiteX17" fmla="*/ 2166938 w 3614738"/>
                <a:gd name="connsiteY17" fmla="*/ 1985962 h 2238375"/>
                <a:gd name="connsiteX18" fmla="*/ 2095500 w 3614738"/>
                <a:gd name="connsiteY18" fmla="*/ 2057400 h 2238375"/>
                <a:gd name="connsiteX19" fmla="*/ 1866900 w 3614738"/>
                <a:gd name="connsiteY19" fmla="*/ 2100262 h 2238375"/>
                <a:gd name="connsiteX20" fmla="*/ 1633538 w 3614738"/>
                <a:gd name="connsiteY20" fmla="*/ 2133600 h 2238375"/>
                <a:gd name="connsiteX21" fmla="*/ 1609725 w 3614738"/>
                <a:gd name="connsiteY21" fmla="*/ 2128837 h 2238375"/>
                <a:gd name="connsiteX22" fmla="*/ 1528763 w 3614738"/>
                <a:gd name="connsiteY22" fmla="*/ 2100262 h 2238375"/>
                <a:gd name="connsiteX23" fmla="*/ 485775 w 3614738"/>
                <a:gd name="connsiteY23" fmla="*/ 1271587 h 2238375"/>
                <a:gd name="connsiteX24" fmla="*/ 471488 w 3614738"/>
                <a:gd name="connsiteY24" fmla="*/ 1252537 h 2238375"/>
                <a:gd name="connsiteX25" fmla="*/ 476250 w 3614738"/>
                <a:gd name="connsiteY25" fmla="*/ 1214437 h 2238375"/>
                <a:gd name="connsiteX26" fmla="*/ 1909763 w 3614738"/>
                <a:gd name="connsiteY26" fmla="*/ 214312 h 2238375"/>
                <a:gd name="connsiteX27" fmla="*/ 2028825 w 3614738"/>
                <a:gd name="connsiteY27" fmla="*/ 166687 h 2238375"/>
                <a:gd name="connsiteX28" fmla="*/ 2209800 w 3614738"/>
                <a:gd name="connsiteY28" fmla="*/ 95250 h 2238375"/>
                <a:gd name="connsiteX29" fmla="*/ 2371725 w 3614738"/>
                <a:gd name="connsiteY29" fmla="*/ 57150 h 2238375"/>
                <a:gd name="connsiteX0" fmla="*/ 2371725 w 3248025"/>
                <a:gd name="connsiteY0" fmla="*/ 57150 h 2238375"/>
                <a:gd name="connsiteX1" fmla="*/ 2371725 w 3248025"/>
                <a:gd name="connsiteY1" fmla="*/ 57150 h 2238375"/>
                <a:gd name="connsiteX2" fmla="*/ 2357438 w 3248025"/>
                <a:gd name="connsiteY2" fmla="*/ 4762 h 2238375"/>
                <a:gd name="connsiteX3" fmla="*/ 2357438 w 3248025"/>
                <a:gd name="connsiteY3" fmla="*/ 0 h 2238375"/>
                <a:gd name="connsiteX4" fmla="*/ 2166938 w 3248025"/>
                <a:gd name="connsiteY4" fmla="*/ 28575 h 2238375"/>
                <a:gd name="connsiteX5" fmla="*/ 1976438 w 3248025"/>
                <a:gd name="connsiteY5" fmla="*/ 114300 h 2238375"/>
                <a:gd name="connsiteX6" fmla="*/ 1800225 w 3248025"/>
                <a:gd name="connsiteY6" fmla="*/ 214312 h 2238375"/>
                <a:gd name="connsiteX7" fmla="*/ 1585913 w 3248025"/>
                <a:gd name="connsiteY7" fmla="*/ 357187 h 2238375"/>
                <a:gd name="connsiteX8" fmla="*/ 400050 w 3248025"/>
                <a:gd name="connsiteY8" fmla="*/ 1181100 h 2238375"/>
                <a:gd name="connsiteX9" fmla="*/ 357188 w 3248025"/>
                <a:gd name="connsiteY9" fmla="*/ 1181100 h 2238375"/>
                <a:gd name="connsiteX10" fmla="*/ 114300 w 3248025"/>
                <a:gd name="connsiteY10" fmla="*/ 985837 h 2238375"/>
                <a:gd name="connsiteX11" fmla="*/ 0 w 3248025"/>
                <a:gd name="connsiteY11" fmla="*/ 1062037 h 2238375"/>
                <a:gd name="connsiteX12" fmla="*/ 1395413 w 3248025"/>
                <a:gd name="connsiteY12" fmla="*/ 2238375 h 2238375"/>
                <a:gd name="connsiteX13" fmla="*/ 2185988 w 3248025"/>
                <a:gd name="connsiteY13" fmla="*/ 2100262 h 2238375"/>
                <a:gd name="connsiteX14" fmla="*/ 2471738 w 3248025"/>
                <a:gd name="connsiteY14" fmla="*/ 1862137 h 2238375"/>
                <a:gd name="connsiteX15" fmla="*/ 3248025 w 3248025"/>
                <a:gd name="connsiteY15" fmla="*/ 1162050 h 2238375"/>
                <a:gd name="connsiteX16" fmla="*/ 3205163 w 3248025"/>
                <a:gd name="connsiteY16" fmla="*/ 1123950 h 2238375"/>
                <a:gd name="connsiteX17" fmla="*/ 2166938 w 3248025"/>
                <a:gd name="connsiteY17" fmla="*/ 1985962 h 2238375"/>
                <a:gd name="connsiteX18" fmla="*/ 2095500 w 3248025"/>
                <a:gd name="connsiteY18" fmla="*/ 2057400 h 2238375"/>
                <a:gd name="connsiteX19" fmla="*/ 1866900 w 3248025"/>
                <a:gd name="connsiteY19" fmla="*/ 2100262 h 2238375"/>
                <a:gd name="connsiteX20" fmla="*/ 1633538 w 3248025"/>
                <a:gd name="connsiteY20" fmla="*/ 2133600 h 2238375"/>
                <a:gd name="connsiteX21" fmla="*/ 1609725 w 3248025"/>
                <a:gd name="connsiteY21" fmla="*/ 2128837 h 2238375"/>
                <a:gd name="connsiteX22" fmla="*/ 1528763 w 3248025"/>
                <a:gd name="connsiteY22" fmla="*/ 2100262 h 2238375"/>
                <a:gd name="connsiteX23" fmla="*/ 485775 w 3248025"/>
                <a:gd name="connsiteY23" fmla="*/ 1271587 h 2238375"/>
                <a:gd name="connsiteX24" fmla="*/ 471488 w 3248025"/>
                <a:gd name="connsiteY24" fmla="*/ 1252537 h 2238375"/>
                <a:gd name="connsiteX25" fmla="*/ 476250 w 3248025"/>
                <a:gd name="connsiteY25" fmla="*/ 1214437 h 2238375"/>
                <a:gd name="connsiteX26" fmla="*/ 1909763 w 3248025"/>
                <a:gd name="connsiteY26" fmla="*/ 214312 h 2238375"/>
                <a:gd name="connsiteX27" fmla="*/ 2028825 w 3248025"/>
                <a:gd name="connsiteY27" fmla="*/ 166687 h 2238375"/>
                <a:gd name="connsiteX28" fmla="*/ 2209800 w 3248025"/>
                <a:gd name="connsiteY28" fmla="*/ 95250 h 2238375"/>
                <a:gd name="connsiteX29" fmla="*/ 2371725 w 3248025"/>
                <a:gd name="connsiteY29" fmla="*/ 57150 h 2238375"/>
                <a:gd name="connsiteX0" fmla="*/ 2371725 w 3252788"/>
                <a:gd name="connsiteY0" fmla="*/ 57150 h 2238375"/>
                <a:gd name="connsiteX1" fmla="*/ 2371725 w 3252788"/>
                <a:gd name="connsiteY1" fmla="*/ 57150 h 2238375"/>
                <a:gd name="connsiteX2" fmla="*/ 2357438 w 3252788"/>
                <a:gd name="connsiteY2" fmla="*/ 4762 h 2238375"/>
                <a:gd name="connsiteX3" fmla="*/ 2357438 w 3252788"/>
                <a:gd name="connsiteY3" fmla="*/ 0 h 2238375"/>
                <a:gd name="connsiteX4" fmla="*/ 2166938 w 3252788"/>
                <a:gd name="connsiteY4" fmla="*/ 28575 h 2238375"/>
                <a:gd name="connsiteX5" fmla="*/ 1976438 w 3252788"/>
                <a:gd name="connsiteY5" fmla="*/ 114300 h 2238375"/>
                <a:gd name="connsiteX6" fmla="*/ 1800225 w 3252788"/>
                <a:gd name="connsiteY6" fmla="*/ 214312 h 2238375"/>
                <a:gd name="connsiteX7" fmla="*/ 1585913 w 3252788"/>
                <a:gd name="connsiteY7" fmla="*/ 357187 h 2238375"/>
                <a:gd name="connsiteX8" fmla="*/ 400050 w 3252788"/>
                <a:gd name="connsiteY8" fmla="*/ 1181100 h 2238375"/>
                <a:gd name="connsiteX9" fmla="*/ 357188 w 3252788"/>
                <a:gd name="connsiteY9" fmla="*/ 1181100 h 2238375"/>
                <a:gd name="connsiteX10" fmla="*/ 114300 w 3252788"/>
                <a:gd name="connsiteY10" fmla="*/ 985837 h 2238375"/>
                <a:gd name="connsiteX11" fmla="*/ 0 w 3252788"/>
                <a:gd name="connsiteY11" fmla="*/ 1062037 h 2238375"/>
                <a:gd name="connsiteX12" fmla="*/ 1395413 w 3252788"/>
                <a:gd name="connsiteY12" fmla="*/ 2238375 h 2238375"/>
                <a:gd name="connsiteX13" fmla="*/ 2185988 w 3252788"/>
                <a:gd name="connsiteY13" fmla="*/ 2100262 h 2238375"/>
                <a:gd name="connsiteX14" fmla="*/ 2471738 w 3252788"/>
                <a:gd name="connsiteY14" fmla="*/ 1862137 h 2238375"/>
                <a:gd name="connsiteX15" fmla="*/ 3252788 w 3252788"/>
                <a:gd name="connsiteY15" fmla="*/ 1166812 h 2238375"/>
                <a:gd name="connsiteX16" fmla="*/ 3205163 w 3252788"/>
                <a:gd name="connsiteY16" fmla="*/ 1123950 h 2238375"/>
                <a:gd name="connsiteX17" fmla="*/ 2166938 w 3252788"/>
                <a:gd name="connsiteY17" fmla="*/ 1985962 h 2238375"/>
                <a:gd name="connsiteX18" fmla="*/ 2095500 w 3252788"/>
                <a:gd name="connsiteY18" fmla="*/ 2057400 h 2238375"/>
                <a:gd name="connsiteX19" fmla="*/ 1866900 w 3252788"/>
                <a:gd name="connsiteY19" fmla="*/ 2100262 h 2238375"/>
                <a:gd name="connsiteX20" fmla="*/ 1633538 w 3252788"/>
                <a:gd name="connsiteY20" fmla="*/ 2133600 h 2238375"/>
                <a:gd name="connsiteX21" fmla="*/ 1609725 w 3252788"/>
                <a:gd name="connsiteY21" fmla="*/ 2128837 h 2238375"/>
                <a:gd name="connsiteX22" fmla="*/ 1528763 w 3252788"/>
                <a:gd name="connsiteY22" fmla="*/ 2100262 h 2238375"/>
                <a:gd name="connsiteX23" fmla="*/ 485775 w 3252788"/>
                <a:gd name="connsiteY23" fmla="*/ 1271587 h 2238375"/>
                <a:gd name="connsiteX24" fmla="*/ 471488 w 3252788"/>
                <a:gd name="connsiteY24" fmla="*/ 1252537 h 2238375"/>
                <a:gd name="connsiteX25" fmla="*/ 476250 w 3252788"/>
                <a:gd name="connsiteY25" fmla="*/ 1214437 h 2238375"/>
                <a:gd name="connsiteX26" fmla="*/ 1909763 w 3252788"/>
                <a:gd name="connsiteY26" fmla="*/ 214312 h 2238375"/>
                <a:gd name="connsiteX27" fmla="*/ 2028825 w 3252788"/>
                <a:gd name="connsiteY27" fmla="*/ 166687 h 2238375"/>
                <a:gd name="connsiteX28" fmla="*/ 2209800 w 3252788"/>
                <a:gd name="connsiteY28" fmla="*/ 95250 h 2238375"/>
                <a:gd name="connsiteX29" fmla="*/ 2371725 w 3252788"/>
                <a:gd name="connsiteY29" fmla="*/ 57150 h 2238375"/>
                <a:gd name="connsiteX0" fmla="*/ 2371725 w 3252788"/>
                <a:gd name="connsiteY0" fmla="*/ 57150 h 2238375"/>
                <a:gd name="connsiteX1" fmla="*/ 2371725 w 3252788"/>
                <a:gd name="connsiteY1" fmla="*/ 57150 h 2238375"/>
                <a:gd name="connsiteX2" fmla="*/ 2357438 w 3252788"/>
                <a:gd name="connsiteY2" fmla="*/ 4762 h 2238375"/>
                <a:gd name="connsiteX3" fmla="*/ 2357438 w 3252788"/>
                <a:gd name="connsiteY3" fmla="*/ 0 h 2238375"/>
                <a:gd name="connsiteX4" fmla="*/ 2166938 w 3252788"/>
                <a:gd name="connsiteY4" fmla="*/ 28575 h 2238375"/>
                <a:gd name="connsiteX5" fmla="*/ 1976438 w 3252788"/>
                <a:gd name="connsiteY5" fmla="*/ 114300 h 2238375"/>
                <a:gd name="connsiteX6" fmla="*/ 1800225 w 3252788"/>
                <a:gd name="connsiteY6" fmla="*/ 214312 h 2238375"/>
                <a:gd name="connsiteX7" fmla="*/ 1585913 w 3252788"/>
                <a:gd name="connsiteY7" fmla="*/ 357187 h 2238375"/>
                <a:gd name="connsiteX8" fmla="*/ 400050 w 3252788"/>
                <a:gd name="connsiteY8" fmla="*/ 1181100 h 2238375"/>
                <a:gd name="connsiteX9" fmla="*/ 357188 w 3252788"/>
                <a:gd name="connsiteY9" fmla="*/ 1181100 h 2238375"/>
                <a:gd name="connsiteX10" fmla="*/ 114300 w 3252788"/>
                <a:gd name="connsiteY10" fmla="*/ 985837 h 2238375"/>
                <a:gd name="connsiteX11" fmla="*/ 0 w 3252788"/>
                <a:gd name="connsiteY11" fmla="*/ 1062037 h 2238375"/>
                <a:gd name="connsiteX12" fmla="*/ 1395413 w 3252788"/>
                <a:gd name="connsiteY12" fmla="*/ 2238375 h 2238375"/>
                <a:gd name="connsiteX13" fmla="*/ 2185988 w 3252788"/>
                <a:gd name="connsiteY13" fmla="*/ 2100262 h 2238375"/>
                <a:gd name="connsiteX14" fmla="*/ 2471738 w 3252788"/>
                <a:gd name="connsiteY14" fmla="*/ 1862137 h 2238375"/>
                <a:gd name="connsiteX15" fmla="*/ 3252788 w 3252788"/>
                <a:gd name="connsiteY15" fmla="*/ 1166812 h 2238375"/>
                <a:gd name="connsiteX16" fmla="*/ 3198019 w 3252788"/>
                <a:gd name="connsiteY16" fmla="*/ 1123950 h 2238375"/>
                <a:gd name="connsiteX17" fmla="*/ 2166938 w 3252788"/>
                <a:gd name="connsiteY17" fmla="*/ 1985962 h 2238375"/>
                <a:gd name="connsiteX18" fmla="*/ 2095500 w 3252788"/>
                <a:gd name="connsiteY18" fmla="*/ 2057400 h 2238375"/>
                <a:gd name="connsiteX19" fmla="*/ 1866900 w 3252788"/>
                <a:gd name="connsiteY19" fmla="*/ 2100262 h 2238375"/>
                <a:gd name="connsiteX20" fmla="*/ 1633538 w 3252788"/>
                <a:gd name="connsiteY20" fmla="*/ 2133600 h 2238375"/>
                <a:gd name="connsiteX21" fmla="*/ 1609725 w 3252788"/>
                <a:gd name="connsiteY21" fmla="*/ 2128837 h 2238375"/>
                <a:gd name="connsiteX22" fmla="*/ 1528763 w 3252788"/>
                <a:gd name="connsiteY22" fmla="*/ 2100262 h 2238375"/>
                <a:gd name="connsiteX23" fmla="*/ 485775 w 3252788"/>
                <a:gd name="connsiteY23" fmla="*/ 1271587 h 2238375"/>
                <a:gd name="connsiteX24" fmla="*/ 471488 w 3252788"/>
                <a:gd name="connsiteY24" fmla="*/ 1252537 h 2238375"/>
                <a:gd name="connsiteX25" fmla="*/ 476250 w 3252788"/>
                <a:gd name="connsiteY25" fmla="*/ 1214437 h 2238375"/>
                <a:gd name="connsiteX26" fmla="*/ 1909763 w 3252788"/>
                <a:gd name="connsiteY26" fmla="*/ 214312 h 2238375"/>
                <a:gd name="connsiteX27" fmla="*/ 2028825 w 3252788"/>
                <a:gd name="connsiteY27" fmla="*/ 166687 h 2238375"/>
                <a:gd name="connsiteX28" fmla="*/ 2209800 w 3252788"/>
                <a:gd name="connsiteY28" fmla="*/ 95250 h 2238375"/>
                <a:gd name="connsiteX29" fmla="*/ 2371725 w 3252788"/>
                <a:gd name="connsiteY29" fmla="*/ 57150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52788" h="2238375">
                  <a:moveTo>
                    <a:pt x="2371725" y="57150"/>
                  </a:moveTo>
                  <a:lnTo>
                    <a:pt x="2371725" y="57150"/>
                  </a:lnTo>
                  <a:lnTo>
                    <a:pt x="2357438" y="4762"/>
                  </a:lnTo>
                  <a:lnTo>
                    <a:pt x="2357438" y="0"/>
                  </a:lnTo>
                  <a:lnTo>
                    <a:pt x="2166938" y="28575"/>
                  </a:lnTo>
                  <a:lnTo>
                    <a:pt x="1976438" y="114300"/>
                  </a:lnTo>
                  <a:lnTo>
                    <a:pt x="1800225" y="214312"/>
                  </a:lnTo>
                  <a:lnTo>
                    <a:pt x="1585913" y="357187"/>
                  </a:lnTo>
                  <a:lnTo>
                    <a:pt x="400050" y="1181100"/>
                  </a:lnTo>
                  <a:lnTo>
                    <a:pt x="357188" y="1181100"/>
                  </a:lnTo>
                  <a:lnTo>
                    <a:pt x="114300" y="985837"/>
                  </a:lnTo>
                  <a:lnTo>
                    <a:pt x="0" y="1062037"/>
                  </a:lnTo>
                  <a:lnTo>
                    <a:pt x="1395413" y="2238375"/>
                  </a:lnTo>
                  <a:lnTo>
                    <a:pt x="2185988" y="2100262"/>
                  </a:lnTo>
                  <a:lnTo>
                    <a:pt x="2471738" y="1862137"/>
                  </a:lnTo>
                  <a:lnTo>
                    <a:pt x="3252788" y="1166812"/>
                  </a:lnTo>
                  <a:lnTo>
                    <a:pt x="3198019" y="1123950"/>
                  </a:lnTo>
                  <a:lnTo>
                    <a:pt x="2166938" y="1985962"/>
                  </a:lnTo>
                  <a:lnTo>
                    <a:pt x="2095500" y="2057400"/>
                  </a:lnTo>
                  <a:lnTo>
                    <a:pt x="1866900" y="2100262"/>
                  </a:lnTo>
                  <a:lnTo>
                    <a:pt x="1633538" y="2133600"/>
                  </a:lnTo>
                  <a:lnTo>
                    <a:pt x="1609725" y="2128837"/>
                  </a:lnTo>
                  <a:lnTo>
                    <a:pt x="1528763" y="2100262"/>
                  </a:lnTo>
                  <a:lnTo>
                    <a:pt x="485775" y="1271587"/>
                  </a:lnTo>
                  <a:lnTo>
                    <a:pt x="471488" y="1252537"/>
                  </a:lnTo>
                  <a:lnTo>
                    <a:pt x="476250" y="1214437"/>
                  </a:lnTo>
                  <a:lnTo>
                    <a:pt x="1909763" y="214312"/>
                  </a:lnTo>
                  <a:lnTo>
                    <a:pt x="2028825" y="166687"/>
                  </a:lnTo>
                  <a:lnTo>
                    <a:pt x="2209800" y="95250"/>
                  </a:lnTo>
                  <a:lnTo>
                    <a:pt x="2371725" y="5715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Volný tvar: obrazec 38">
              <a:extLst>
                <a:ext uri="{FF2B5EF4-FFF2-40B4-BE49-F238E27FC236}">
                  <a16:creationId xmlns:a16="http://schemas.microsoft.com/office/drawing/2014/main" id="{EADB26ED-6437-9AA4-BC76-3DD5DB186D07}"/>
                </a:ext>
              </a:extLst>
            </p:cNvPr>
            <p:cNvSpPr/>
            <p:nvPr/>
          </p:nvSpPr>
          <p:spPr>
            <a:xfrm>
              <a:off x="8539163" y="2024063"/>
              <a:ext cx="1724025" cy="1200150"/>
            </a:xfrm>
            <a:custGeom>
              <a:avLst/>
              <a:gdLst>
                <a:gd name="connsiteX0" fmla="*/ 0 w 1724025"/>
                <a:gd name="connsiteY0" fmla="*/ 1162050 h 1200150"/>
                <a:gd name="connsiteX1" fmla="*/ 1114425 w 1724025"/>
                <a:gd name="connsiteY1" fmla="*/ 223837 h 1200150"/>
                <a:gd name="connsiteX2" fmla="*/ 1228725 w 1724025"/>
                <a:gd name="connsiteY2" fmla="*/ 142875 h 1200150"/>
                <a:gd name="connsiteX3" fmla="*/ 1345406 w 1724025"/>
                <a:gd name="connsiteY3" fmla="*/ 83343 h 1200150"/>
                <a:gd name="connsiteX4" fmla="*/ 1466850 w 1724025"/>
                <a:gd name="connsiteY4" fmla="*/ 35718 h 1200150"/>
                <a:gd name="connsiteX5" fmla="*/ 1578768 w 1724025"/>
                <a:gd name="connsiteY5" fmla="*/ 7143 h 1200150"/>
                <a:gd name="connsiteX6" fmla="*/ 1652587 w 1724025"/>
                <a:gd name="connsiteY6" fmla="*/ 0 h 1200150"/>
                <a:gd name="connsiteX7" fmla="*/ 1724025 w 1724025"/>
                <a:gd name="connsiteY7" fmla="*/ 26193 h 1200150"/>
                <a:gd name="connsiteX8" fmla="*/ 1583531 w 1724025"/>
                <a:gd name="connsiteY8" fmla="*/ 35718 h 1200150"/>
                <a:gd name="connsiteX9" fmla="*/ 1457325 w 1724025"/>
                <a:gd name="connsiteY9" fmla="*/ 76200 h 1200150"/>
                <a:gd name="connsiteX10" fmla="*/ 1323975 w 1724025"/>
                <a:gd name="connsiteY10" fmla="*/ 145256 h 1200150"/>
                <a:gd name="connsiteX11" fmla="*/ 1204912 w 1724025"/>
                <a:gd name="connsiteY11" fmla="*/ 226218 h 1200150"/>
                <a:gd name="connsiteX12" fmla="*/ 1047750 w 1724025"/>
                <a:gd name="connsiteY12" fmla="*/ 366712 h 1200150"/>
                <a:gd name="connsiteX13" fmla="*/ 59531 w 1724025"/>
                <a:gd name="connsiteY13" fmla="*/ 1200150 h 1200150"/>
                <a:gd name="connsiteX14" fmla="*/ 0 w 1724025"/>
                <a:gd name="connsiteY14" fmla="*/ 11620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4025" h="1200150">
                  <a:moveTo>
                    <a:pt x="0" y="1162050"/>
                  </a:moveTo>
                  <a:lnTo>
                    <a:pt x="1114425" y="223837"/>
                  </a:lnTo>
                  <a:lnTo>
                    <a:pt x="1228725" y="142875"/>
                  </a:lnTo>
                  <a:lnTo>
                    <a:pt x="1345406" y="83343"/>
                  </a:lnTo>
                  <a:lnTo>
                    <a:pt x="1466850" y="35718"/>
                  </a:lnTo>
                  <a:lnTo>
                    <a:pt x="1578768" y="7143"/>
                  </a:lnTo>
                  <a:lnTo>
                    <a:pt x="1652587" y="0"/>
                  </a:lnTo>
                  <a:lnTo>
                    <a:pt x="1724025" y="26193"/>
                  </a:lnTo>
                  <a:lnTo>
                    <a:pt x="1583531" y="35718"/>
                  </a:lnTo>
                  <a:lnTo>
                    <a:pt x="1457325" y="76200"/>
                  </a:lnTo>
                  <a:lnTo>
                    <a:pt x="1323975" y="145256"/>
                  </a:lnTo>
                  <a:lnTo>
                    <a:pt x="1204912" y="226218"/>
                  </a:lnTo>
                  <a:lnTo>
                    <a:pt x="1047750" y="366712"/>
                  </a:lnTo>
                  <a:lnTo>
                    <a:pt x="59531" y="1200150"/>
                  </a:lnTo>
                  <a:lnTo>
                    <a:pt x="0" y="116205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76" name="Přímá spojnice 41">
            <a:extLst>
              <a:ext uri="{FF2B5EF4-FFF2-40B4-BE49-F238E27FC236}">
                <a16:creationId xmlns:a16="http://schemas.microsoft.com/office/drawing/2014/main" id="{030CE204-A677-89D7-AC00-CE083C822E6A}"/>
              </a:ext>
            </a:extLst>
          </p:cNvPr>
          <p:cNvCxnSpPr>
            <a:cxnSpLocks/>
          </p:cNvCxnSpPr>
          <p:nvPr/>
        </p:nvCxnSpPr>
        <p:spPr>
          <a:xfrm flipH="1">
            <a:off x="9915527" y="3071138"/>
            <a:ext cx="868629" cy="115368"/>
          </a:xfrm>
          <a:prstGeom prst="line">
            <a:avLst/>
          </a:prstGeom>
          <a:ln w="4445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44">
            <a:extLst>
              <a:ext uri="{FF2B5EF4-FFF2-40B4-BE49-F238E27FC236}">
                <a16:creationId xmlns:a16="http://schemas.microsoft.com/office/drawing/2014/main" id="{D0B25F0F-CF31-3607-65D1-9156AF2ED8AE}"/>
              </a:ext>
            </a:extLst>
          </p:cNvPr>
          <p:cNvCxnSpPr>
            <a:cxnSpLocks/>
          </p:cNvCxnSpPr>
          <p:nvPr/>
        </p:nvCxnSpPr>
        <p:spPr>
          <a:xfrm flipH="1">
            <a:off x="7977386" y="3184408"/>
            <a:ext cx="1938141" cy="1363781"/>
          </a:xfrm>
          <a:prstGeom prst="line">
            <a:avLst/>
          </a:prstGeom>
          <a:ln w="4445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50">
            <a:extLst>
              <a:ext uri="{FF2B5EF4-FFF2-40B4-BE49-F238E27FC236}">
                <a16:creationId xmlns:a16="http://schemas.microsoft.com/office/drawing/2014/main" id="{7E3CA8DB-8A00-5701-10BE-EFDCD2594EF4}"/>
              </a:ext>
            </a:extLst>
          </p:cNvPr>
          <p:cNvGrpSpPr/>
          <p:nvPr/>
        </p:nvGrpSpPr>
        <p:grpSpPr>
          <a:xfrm>
            <a:off x="8565358" y="3121820"/>
            <a:ext cx="4500563" cy="3157538"/>
            <a:chOff x="5710238" y="2081213"/>
            <a:chExt cx="3000375" cy="2105025"/>
          </a:xfrm>
          <a:solidFill>
            <a:srgbClr val="FFC000">
              <a:alpha val="60000"/>
            </a:srgbClr>
          </a:solidFill>
        </p:grpSpPr>
        <p:sp>
          <p:nvSpPr>
            <p:cNvPr id="79" name="Volný tvar: obrazec 47">
              <a:extLst>
                <a:ext uri="{FF2B5EF4-FFF2-40B4-BE49-F238E27FC236}">
                  <a16:creationId xmlns:a16="http://schemas.microsoft.com/office/drawing/2014/main" id="{8BE360D3-1CCE-766F-9FC0-63666CAF1D3B}"/>
                </a:ext>
              </a:extLst>
            </p:cNvPr>
            <p:cNvSpPr/>
            <p:nvPr/>
          </p:nvSpPr>
          <p:spPr>
            <a:xfrm>
              <a:off x="5710238" y="2547938"/>
              <a:ext cx="771525" cy="528637"/>
            </a:xfrm>
            <a:custGeom>
              <a:avLst/>
              <a:gdLst>
                <a:gd name="connsiteX0" fmla="*/ 261937 w 771525"/>
                <a:gd name="connsiteY0" fmla="*/ 528637 h 528637"/>
                <a:gd name="connsiteX1" fmla="*/ 0 w 771525"/>
                <a:gd name="connsiteY1" fmla="*/ 328612 h 528637"/>
                <a:gd name="connsiteX2" fmla="*/ 280987 w 771525"/>
                <a:gd name="connsiteY2" fmla="*/ 119062 h 528637"/>
                <a:gd name="connsiteX3" fmla="*/ 361950 w 771525"/>
                <a:gd name="connsiteY3" fmla="*/ 119062 h 528637"/>
                <a:gd name="connsiteX4" fmla="*/ 514350 w 771525"/>
                <a:gd name="connsiteY4" fmla="*/ 0 h 528637"/>
                <a:gd name="connsiteX5" fmla="*/ 771525 w 771525"/>
                <a:gd name="connsiteY5" fmla="*/ 185737 h 528637"/>
                <a:gd name="connsiteX6" fmla="*/ 509587 w 771525"/>
                <a:gd name="connsiteY6" fmla="*/ 347662 h 528637"/>
                <a:gd name="connsiteX7" fmla="*/ 261937 w 771525"/>
                <a:gd name="connsiteY7" fmla="*/ 528637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528637">
                  <a:moveTo>
                    <a:pt x="261937" y="528637"/>
                  </a:moveTo>
                  <a:lnTo>
                    <a:pt x="0" y="328612"/>
                  </a:lnTo>
                  <a:lnTo>
                    <a:pt x="280987" y="119062"/>
                  </a:lnTo>
                  <a:lnTo>
                    <a:pt x="361950" y="119062"/>
                  </a:lnTo>
                  <a:lnTo>
                    <a:pt x="514350" y="0"/>
                  </a:lnTo>
                  <a:lnTo>
                    <a:pt x="771525" y="185737"/>
                  </a:lnTo>
                  <a:lnTo>
                    <a:pt x="509587" y="347662"/>
                  </a:lnTo>
                  <a:lnTo>
                    <a:pt x="261937" y="528637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Volný tvar: obrazec 48">
              <a:extLst>
                <a:ext uri="{FF2B5EF4-FFF2-40B4-BE49-F238E27FC236}">
                  <a16:creationId xmlns:a16="http://schemas.microsoft.com/office/drawing/2014/main" id="{967C30A8-0986-84B8-B73C-DF46504448EC}"/>
                </a:ext>
              </a:extLst>
            </p:cNvPr>
            <p:cNvSpPr/>
            <p:nvPr/>
          </p:nvSpPr>
          <p:spPr>
            <a:xfrm>
              <a:off x="6751151" y="2394684"/>
              <a:ext cx="185737" cy="133350"/>
            </a:xfrm>
            <a:custGeom>
              <a:avLst/>
              <a:gdLst>
                <a:gd name="connsiteX0" fmla="*/ 185737 w 185737"/>
                <a:gd name="connsiteY0" fmla="*/ 47625 h 133350"/>
                <a:gd name="connsiteX1" fmla="*/ 57150 w 185737"/>
                <a:gd name="connsiteY1" fmla="*/ 133350 h 133350"/>
                <a:gd name="connsiteX2" fmla="*/ 0 w 185737"/>
                <a:gd name="connsiteY2" fmla="*/ 66675 h 133350"/>
                <a:gd name="connsiteX3" fmla="*/ 119062 w 185737"/>
                <a:gd name="connsiteY3" fmla="*/ 0 h 133350"/>
                <a:gd name="connsiteX4" fmla="*/ 185737 w 185737"/>
                <a:gd name="connsiteY4" fmla="*/ 4762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" h="133350">
                  <a:moveTo>
                    <a:pt x="185737" y="47625"/>
                  </a:moveTo>
                  <a:lnTo>
                    <a:pt x="57150" y="133350"/>
                  </a:lnTo>
                  <a:lnTo>
                    <a:pt x="0" y="66675"/>
                  </a:lnTo>
                  <a:lnTo>
                    <a:pt x="119062" y="0"/>
                  </a:lnTo>
                  <a:lnTo>
                    <a:pt x="185737" y="47625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Volný tvar: obrazec 49">
              <a:extLst>
                <a:ext uri="{FF2B5EF4-FFF2-40B4-BE49-F238E27FC236}">
                  <a16:creationId xmlns:a16="http://schemas.microsoft.com/office/drawing/2014/main" id="{0FC25BE4-F3B6-98E2-A9DA-B8EF143C7878}"/>
                </a:ext>
              </a:extLst>
            </p:cNvPr>
            <p:cNvSpPr/>
            <p:nvPr/>
          </p:nvSpPr>
          <p:spPr>
            <a:xfrm>
              <a:off x="5805488" y="2081213"/>
              <a:ext cx="2905125" cy="2105025"/>
            </a:xfrm>
            <a:custGeom>
              <a:avLst/>
              <a:gdLst>
                <a:gd name="connsiteX0" fmla="*/ 142875 w 2905125"/>
                <a:gd name="connsiteY0" fmla="*/ 1109662 h 2105025"/>
                <a:gd name="connsiteX1" fmla="*/ 738187 w 2905125"/>
                <a:gd name="connsiteY1" fmla="*/ 1600200 h 2105025"/>
                <a:gd name="connsiteX2" fmla="*/ 2781300 w 2905125"/>
                <a:gd name="connsiteY2" fmla="*/ 0 h 2105025"/>
                <a:gd name="connsiteX3" fmla="*/ 2905125 w 2905125"/>
                <a:gd name="connsiteY3" fmla="*/ 71437 h 2105025"/>
                <a:gd name="connsiteX4" fmla="*/ 847725 w 2905125"/>
                <a:gd name="connsiteY4" fmla="*/ 1662112 h 2105025"/>
                <a:gd name="connsiteX5" fmla="*/ 1352550 w 2905125"/>
                <a:gd name="connsiteY5" fmla="*/ 2081212 h 2105025"/>
                <a:gd name="connsiteX6" fmla="*/ 1233487 w 2905125"/>
                <a:gd name="connsiteY6" fmla="*/ 2105025 h 2105025"/>
                <a:gd name="connsiteX7" fmla="*/ 1119187 w 2905125"/>
                <a:gd name="connsiteY7" fmla="*/ 2105025 h 2105025"/>
                <a:gd name="connsiteX8" fmla="*/ 923925 w 2905125"/>
                <a:gd name="connsiteY8" fmla="*/ 1966912 h 2105025"/>
                <a:gd name="connsiteX9" fmla="*/ 14287 w 2905125"/>
                <a:gd name="connsiteY9" fmla="*/ 1243012 h 2105025"/>
                <a:gd name="connsiteX10" fmla="*/ 0 w 2905125"/>
                <a:gd name="connsiteY10" fmla="*/ 1200150 h 2105025"/>
                <a:gd name="connsiteX11" fmla="*/ 142875 w 2905125"/>
                <a:gd name="connsiteY11" fmla="*/ 1109662 h 21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5125" h="2105025">
                  <a:moveTo>
                    <a:pt x="142875" y="1109662"/>
                  </a:moveTo>
                  <a:lnTo>
                    <a:pt x="738187" y="1600200"/>
                  </a:lnTo>
                  <a:lnTo>
                    <a:pt x="2781300" y="0"/>
                  </a:lnTo>
                  <a:lnTo>
                    <a:pt x="2905125" y="71437"/>
                  </a:lnTo>
                  <a:lnTo>
                    <a:pt x="847725" y="1662112"/>
                  </a:lnTo>
                  <a:lnTo>
                    <a:pt x="1352550" y="2081212"/>
                  </a:lnTo>
                  <a:lnTo>
                    <a:pt x="1233487" y="2105025"/>
                  </a:lnTo>
                  <a:lnTo>
                    <a:pt x="1119187" y="2105025"/>
                  </a:lnTo>
                  <a:lnTo>
                    <a:pt x="923925" y="1966912"/>
                  </a:lnTo>
                  <a:lnTo>
                    <a:pt x="14287" y="1243012"/>
                  </a:lnTo>
                  <a:lnTo>
                    <a:pt x="0" y="1200150"/>
                  </a:lnTo>
                  <a:lnTo>
                    <a:pt x="142875" y="1109662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2" name="Volný tvar: obrazec 51">
            <a:extLst>
              <a:ext uri="{FF2B5EF4-FFF2-40B4-BE49-F238E27FC236}">
                <a16:creationId xmlns:a16="http://schemas.microsoft.com/office/drawing/2014/main" id="{4FBF4877-4F35-60A6-0FA1-7A11F741AFFA}"/>
              </a:ext>
            </a:extLst>
          </p:cNvPr>
          <p:cNvSpPr/>
          <p:nvPr/>
        </p:nvSpPr>
        <p:spPr>
          <a:xfrm>
            <a:off x="13080208" y="2714626"/>
            <a:ext cx="1450181" cy="328613"/>
          </a:xfrm>
          <a:custGeom>
            <a:avLst/>
            <a:gdLst>
              <a:gd name="connsiteX0" fmla="*/ 442912 w 966787"/>
              <a:gd name="connsiteY0" fmla="*/ 0 h 219075"/>
              <a:gd name="connsiteX1" fmla="*/ 528637 w 966787"/>
              <a:gd name="connsiteY1" fmla="*/ 71438 h 219075"/>
              <a:gd name="connsiteX2" fmla="*/ 523875 w 966787"/>
              <a:gd name="connsiteY2" fmla="*/ 119063 h 219075"/>
              <a:gd name="connsiteX3" fmla="*/ 471487 w 966787"/>
              <a:gd name="connsiteY3" fmla="*/ 138113 h 219075"/>
              <a:gd name="connsiteX4" fmla="*/ 295275 w 966787"/>
              <a:gd name="connsiteY4" fmla="*/ 157163 h 219075"/>
              <a:gd name="connsiteX5" fmla="*/ 0 w 966787"/>
              <a:gd name="connsiteY5" fmla="*/ 152400 h 219075"/>
              <a:gd name="connsiteX6" fmla="*/ 147637 w 966787"/>
              <a:gd name="connsiteY6" fmla="*/ 219075 h 219075"/>
              <a:gd name="connsiteX7" fmla="*/ 276225 w 966787"/>
              <a:gd name="connsiteY7" fmla="*/ 214313 h 219075"/>
              <a:gd name="connsiteX8" fmla="*/ 500062 w 966787"/>
              <a:gd name="connsiteY8" fmla="*/ 204788 h 219075"/>
              <a:gd name="connsiteX9" fmla="*/ 657225 w 966787"/>
              <a:gd name="connsiteY9" fmla="*/ 209550 h 219075"/>
              <a:gd name="connsiteX10" fmla="*/ 852487 w 966787"/>
              <a:gd name="connsiteY10" fmla="*/ 200025 h 219075"/>
              <a:gd name="connsiteX11" fmla="*/ 966787 w 966787"/>
              <a:gd name="connsiteY11" fmla="*/ 195263 h 219075"/>
              <a:gd name="connsiteX12" fmla="*/ 962025 w 966787"/>
              <a:gd name="connsiteY12" fmla="*/ 147638 h 219075"/>
              <a:gd name="connsiteX13" fmla="*/ 776287 w 966787"/>
              <a:gd name="connsiteY13" fmla="*/ 147638 h 219075"/>
              <a:gd name="connsiteX14" fmla="*/ 557212 w 966787"/>
              <a:gd name="connsiteY14" fmla="*/ 152400 h 219075"/>
              <a:gd name="connsiteX15" fmla="*/ 576262 w 966787"/>
              <a:gd name="connsiteY15" fmla="*/ 104775 h 219075"/>
              <a:gd name="connsiteX16" fmla="*/ 576262 w 966787"/>
              <a:gd name="connsiteY16" fmla="*/ 57150 h 219075"/>
              <a:gd name="connsiteX17" fmla="*/ 538162 w 966787"/>
              <a:gd name="connsiteY17" fmla="*/ 14288 h 219075"/>
              <a:gd name="connsiteX18" fmla="*/ 442912 w 966787"/>
              <a:gd name="connsiteY18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6787" h="219075">
                <a:moveTo>
                  <a:pt x="442912" y="0"/>
                </a:moveTo>
                <a:lnTo>
                  <a:pt x="528637" y="71438"/>
                </a:lnTo>
                <a:lnTo>
                  <a:pt x="523875" y="119063"/>
                </a:lnTo>
                <a:lnTo>
                  <a:pt x="471487" y="138113"/>
                </a:lnTo>
                <a:lnTo>
                  <a:pt x="295275" y="157163"/>
                </a:lnTo>
                <a:lnTo>
                  <a:pt x="0" y="152400"/>
                </a:lnTo>
                <a:lnTo>
                  <a:pt x="147637" y="219075"/>
                </a:lnTo>
                <a:lnTo>
                  <a:pt x="276225" y="214313"/>
                </a:lnTo>
                <a:lnTo>
                  <a:pt x="500062" y="204788"/>
                </a:lnTo>
                <a:lnTo>
                  <a:pt x="657225" y="209550"/>
                </a:lnTo>
                <a:lnTo>
                  <a:pt x="852487" y="200025"/>
                </a:lnTo>
                <a:lnTo>
                  <a:pt x="966787" y="195263"/>
                </a:lnTo>
                <a:lnTo>
                  <a:pt x="962025" y="147638"/>
                </a:lnTo>
                <a:lnTo>
                  <a:pt x="776287" y="147638"/>
                </a:lnTo>
                <a:lnTo>
                  <a:pt x="557212" y="152400"/>
                </a:lnTo>
                <a:lnTo>
                  <a:pt x="576262" y="104775"/>
                </a:lnTo>
                <a:lnTo>
                  <a:pt x="576262" y="57150"/>
                </a:lnTo>
                <a:lnTo>
                  <a:pt x="538162" y="14288"/>
                </a:lnTo>
                <a:lnTo>
                  <a:pt x="442912" y="0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Volný tvar: obrazec 13">
            <a:extLst>
              <a:ext uri="{FF2B5EF4-FFF2-40B4-BE49-F238E27FC236}">
                <a16:creationId xmlns:a16="http://schemas.microsoft.com/office/drawing/2014/main" id="{E57F8F37-CE64-66A5-1B07-4A56FA0C7EBA}"/>
              </a:ext>
            </a:extLst>
          </p:cNvPr>
          <p:cNvSpPr/>
          <p:nvPr/>
        </p:nvSpPr>
        <p:spPr>
          <a:xfrm>
            <a:off x="14449425" y="3295650"/>
            <a:ext cx="3876675" cy="1485900"/>
          </a:xfrm>
          <a:custGeom>
            <a:avLst/>
            <a:gdLst>
              <a:gd name="connsiteX0" fmla="*/ 50800 w 2578100"/>
              <a:gd name="connsiteY0" fmla="*/ 298450 h 1016000"/>
              <a:gd name="connsiteX1" fmla="*/ 292100 w 2578100"/>
              <a:gd name="connsiteY1" fmla="*/ 63500 h 1016000"/>
              <a:gd name="connsiteX2" fmla="*/ 1428750 w 2578100"/>
              <a:gd name="connsiteY2" fmla="*/ 82550 h 1016000"/>
              <a:gd name="connsiteX3" fmla="*/ 2216150 w 2578100"/>
              <a:gd name="connsiteY3" fmla="*/ 406400 h 1016000"/>
              <a:gd name="connsiteX4" fmla="*/ 2578100 w 2578100"/>
              <a:gd name="connsiteY4" fmla="*/ 1016000 h 1016000"/>
              <a:gd name="connsiteX5" fmla="*/ 2578100 w 2578100"/>
              <a:gd name="connsiteY5" fmla="*/ 857250 h 1016000"/>
              <a:gd name="connsiteX6" fmla="*/ 2241550 w 2578100"/>
              <a:gd name="connsiteY6" fmla="*/ 304800 h 1016000"/>
              <a:gd name="connsiteX7" fmla="*/ 1416050 w 2578100"/>
              <a:gd name="connsiteY7" fmla="*/ 6350 h 1016000"/>
              <a:gd name="connsiteX8" fmla="*/ 215900 w 2578100"/>
              <a:gd name="connsiteY8" fmla="*/ 0 h 1016000"/>
              <a:gd name="connsiteX9" fmla="*/ 0 w 2578100"/>
              <a:gd name="connsiteY9" fmla="*/ 228600 h 1016000"/>
              <a:gd name="connsiteX10" fmla="*/ 50800 w 2578100"/>
              <a:gd name="connsiteY10" fmla="*/ 298450 h 1016000"/>
              <a:gd name="connsiteX0" fmla="*/ 50800 w 2584450"/>
              <a:gd name="connsiteY0" fmla="*/ 298450 h 996950"/>
              <a:gd name="connsiteX1" fmla="*/ 292100 w 2584450"/>
              <a:gd name="connsiteY1" fmla="*/ 63500 h 996950"/>
              <a:gd name="connsiteX2" fmla="*/ 1428750 w 2584450"/>
              <a:gd name="connsiteY2" fmla="*/ 82550 h 996950"/>
              <a:gd name="connsiteX3" fmla="*/ 2216150 w 2584450"/>
              <a:gd name="connsiteY3" fmla="*/ 406400 h 996950"/>
              <a:gd name="connsiteX4" fmla="*/ 2584450 w 2584450"/>
              <a:gd name="connsiteY4" fmla="*/ 996950 h 996950"/>
              <a:gd name="connsiteX5" fmla="*/ 2578100 w 2584450"/>
              <a:gd name="connsiteY5" fmla="*/ 857250 h 996950"/>
              <a:gd name="connsiteX6" fmla="*/ 2241550 w 2584450"/>
              <a:gd name="connsiteY6" fmla="*/ 304800 h 996950"/>
              <a:gd name="connsiteX7" fmla="*/ 1416050 w 2584450"/>
              <a:gd name="connsiteY7" fmla="*/ 6350 h 996950"/>
              <a:gd name="connsiteX8" fmla="*/ 215900 w 2584450"/>
              <a:gd name="connsiteY8" fmla="*/ 0 h 996950"/>
              <a:gd name="connsiteX9" fmla="*/ 0 w 2584450"/>
              <a:gd name="connsiteY9" fmla="*/ 228600 h 996950"/>
              <a:gd name="connsiteX10" fmla="*/ 50800 w 2584450"/>
              <a:gd name="connsiteY10" fmla="*/ 298450 h 996950"/>
              <a:gd name="connsiteX0" fmla="*/ 63500 w 2584450"/>
              <a:gd name="connsiteY0" fmla="*/ 266700 h 996950"/>
              <a:gd name="connsiteX1" fmla="*/ 292100 w 2584450"/>
              <a:gd name="connsiteY1" fmla="*/ 63500 h 996950"/>
              <a:gd name="connsiteX2" fmla="*/ 1428750 w 2584450"/>
              <a:gd name="connsiteY2" fmla="*/ 82550 h 996950"/>
              <a:gd name="connsiteX3" fmla="*/ 2216150 w 2584450"/>
              <a:gd name="connsiteY3" fmla="*/ 406400 h 996950"/>
              <a:gd name="connsiteX4" fmla="*/ 2584450 w 2584450"/>
              <a:gd name="connsiteY4" fmla="*/ 996950 h 996950"/>
              <a:gd name="connsiteX5" fmla="*/ 2578100 w 2584450"/>
              <a:gd name="connsiteY5" fmla="*/ 857250 h 996950"/>
              <a:gd name="connsiteX6" fmla="*/ 2241550 w 2584450"/>
              <a:gd name="connsiteY6" fmla="*/ 304800 h 996950"/>
              <a:gd name="connsiteX7" fmla="*/ 1416050 w 2584450"/>
              <a:gd name="connsiteY7" fmla="*/ 6350 h 996950"/>
              <a:gd name="connsiteX8" fmla="*/ 215900 w 2584450"/>
              <a:gd name="connsiteY8" fmla="*/ 0 h 996950"/>
              <a:gd name="connsiteX9" fmla="*/ 0 w 2584450"/>
              <a:gd name="connsiteY9" fmla="*/ 228600 h 996950"/>
              <a:gd name="connsiteX10" fmla="*/ 63500 w 2584450"/>
              <a:gd name="connsiteY10" fmla="*/ 266700 h 996950"/>
              <a:gd name="connsiteX0" fmla="*/ 63500 w 2584450"/>
              <a:gd name="connsiteY0" fmla="*/ 260350 h 990600"/>
              <a:gd name="connsiteX1" fmla="*/ 292100 w 2584450"/>
              <a:gd name="connsiteY1" fmla="*/ 57150 h 990600"/>
              <a:gd name="connsiteX2" fmla="*/ 1428750 w 2584450"/>
              <a:gd name="connsiteY2" fmla="*/ 76200 h 990600"/>
              <a:gd name="connsiteX3" fmla="*/ 2216150 w 2584450"/>
              <a:gd name="connsiteY3" fmla="*/ 400050 h 990600"/>
              <a:gd name="connsiteX4" fmla="*/ 2584450 w 2584450"/>
              <a:gd name="connsiteY4" fmla="*/ 990600 h 990600"/>
              <a:gd name="connsiteX5" fmla="*/ 2578100 w 2584450"/>
              <a:gd name="connsiteY5" fmla="*/ 850900 h 990600"/>
              <a:gd name="connsiteX6" fmla="*/ 2241550 w 2584450"/>
              <a:gd name="connsiteY6" fmla="*/ 298450 h 990600"/>
              <a:gd name="connsiteX7" fmla="*/ 1416050 w 2584450"/>
              <a:gd name="connsiteY7" fmla="*/ 0 h 990600"/>
              <a:gd name="connsiteX8" fmla="*/ 225425 w 2584450"/>
              <a:gd name="connsiteY8" fmla="*/ 0 h 990600"/>
              <a:gd name="connsiteX9" fmla="*/ 0 w 2584450"/>
              <a:gd name="connsiteY9" fmla="*/ 222250 h 990600"/>
              <a:gd name="connsiteX10" fmla="*/ 63500 w 2584450"/>
              <a:gd name="connsiteY10" fmla="*/ 260350 h 990600"/>
              <a:gd name="connsiteX0" fmla="*/ 63500 w 2584450"/>
              <a:gd name="connsiteY0" fmla="*/ 260350 h 990600"/>
              <a:gd name="connsiteX1" fmla="*/ 292100 w 2584450"/>
              <a:gd name="connsiteY1" fmla="*/ 57150 h 990600"/>
              <a:gd name="connsiteX2" fmla="*/ 1419225 w 2584450"/>
              <a:gd name="connsiteY2" fmla="*/ 66675 h 990600"/>
              <a:gd name="connsiteX3" fmla="*/ 2216150 w 2584450"/>
              <a:gd name="connsiteY3" fmla="*/ 400050 h 990600"/>
              <a:gd name="connsiteX4" fmla="*/ 2584450 w 2584450"/>
              <a:gd name="connsiteY4" fmla="*/ 990600 h 990600"/>
              <a:gd name="connsiteX5" fmla="*/ 2578100 w 2584450"/>
              <a:gd name="connsiteY5" fmla="*/ 850900 h 990600"/>
              <a:gd name="connsiteX6" fmla="*/ 2241550 w 2584450"/>
              <a:gd name="connsiteY6" fmla="*/ 298450 h 990600"/>
              <a:gd name="connsiteX7" fmla="*/ 1416050 w 2584450"/>
              <a:gd name="connsiteY7" fmla="*/ 0 h 990600"/>
              <a:gd name="connsiteX8" fmla="*/ 225425 w 2584450"/>
              <a:gd name="connsiteY8" fmla="*/ 0 h 990600"/>
              <a:gd name="connsiteX9" fmla="*/ 0 w 2584450"/>
              <a:gd name="connsiteY9" fmla="*/ 222250 h 990600"/>
              <a:gd name="connsiteX10" fmla="*/ 63500 w 2584450"/>
              <a:gd name="connsiteY10" fmla="*/ 260350 h 990600"/>
              <a:gd name="connsiteX0" fmla="*/ 63500 w 2584450"/>
              <a:gd name="connsiteY0" fmla="*/ 260350 h 990600"/>
              <a:gd name="connsiteX1" fmla="*/ 292100 w 2584450"/>
              <a:gd name="connsiteY1" fmla="*/ 57150 h 990600"/>
              <a:gd name="connsiteX2" fmla="*/ 1419225 w 2584450"/>
              <a:gd name="connsiteY2" fmla="*/ 66675 h 990600"/>
              <a:gd name="connsiteX3" fmla="*/ 2216150 w 2584450"/>
              <a:gd name="connsiteY3" fmla="*/ 400050 h 990600"/>
              <a:gd name="connsiteX4" fmla="*/ 2584450 w 2584450"/>
              <a:gd name="connsiteY4" fmla="*/ 990600 h 990600"/>
              <a:gd name="connsiteX5" fmla="*/ 2578100 w 2584450"/>
              <a:gd name="connsiteY5" fmla="*/ 850900 h 990600"/>
              <a:gd name="connsiteX6" fmla="*/ 2244725 w 2584450"/>
              <a:gd name="connsiteY6" fmla="*/ 320675 h 990600"/>
              <a:gd name="connsiteX7" fmla="*/ 1416050 w 2584450"/>
              <a:gd name="connsiteY7" fmla="*/ 0 h 990600"/>
              <a:gd name="connsiteX8" fmla="*/ 225425 w 2584450"/>
              <a:gd name="connsiteY8" fmla="*/ 0 h 990600"/>
              <a:gd name="connsiteX9" fmla="*/ 0 w 2584450"/>
              <a:gd name="connsiteY9" fmla="*/ 222250 h 990600"/>
              <a:gd name="connsiteX10" fmla="*/ 63500 w 2584450"/>
              <a:gd name="connsiteY10" fmla="*/ 26035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4450" h="990600">
                <a:moveTo>
                  <a:pt x="63500" y="260350"/>
                </a:moveTo>
                <a:lnTo>
                  <a:pt x="292100" y="57150"/>
                </a:lnTo>
                <a:lnTo>
                  <a:pt x="1419225" y="66675"/>
                </a:lnTo>
                <a:lnTo>
                  <a:pt x="2216150" y="400050"/>
                </a:lnTo>
                <a:lnTo>
                  <a:pt x="2584450" y="990600"/>
                </a:lnTo>
                <a:lnTo>
                  <a:pt x="2578100" y="850900"/>
                </a:lnTo>
                <a:lnTo>
                  <a:pt x="2244725" y="320675"/>
                </a:lnTo>
                <a:lnTo>
                  <a:pt x="1416050" y="0"/>
                </a:lnTo>
                <a:lnTo>
                  <a:pt x="225425" y="0"/>
                </a:lnTo>
                <a:lnTo>
                  <a:pt x="0" y="222250"/>
                </a:lnTo>
                <a:lnTo>
                  <a:pt x="63500" y="260350"/>
                </a:lnTo>
                <a:close/>
              </a:path>
            </a:pathLst>
          </a:custGeom>
          <a:solidFill>
            <a:srgbClr val="CC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: obrazec 52">
            <a:extLst>
              <a:ext uri="{FF2B5EF4-FFF2-40B4-BE49-F238E27FC236}">
                <a16:creationId xmlns:a16="http://schemas.microsoft.com/office/drawing/2014/main" id="{6E4900C7-DF25-5B0B-C58A-6EBA75430193}"/>
              </a:ext>
            </a:extLst>
          </p:cNvPr>
          <p:cNvSpPr/>
          <p:nvPr/>
        </p:nvSpPr>
        <p:spPr>
          <a:xfrm>
            <a:off x="14620875" y="2624137"/>
            <a:ext cx="3667125" cy="1690688"/>
          </a:xfrm>
          <a:custGeom>
            <a:avLst/>
            <a:gdLst>
              <a:gd name="connsiteX0" fmla="*/ 66675 w 2444750"/>
              <a:gd name="connsiteY0" fmla="*/ 800100 h 1136650"/>
              <a:gd name="connsiteX1" fmla="*/ 501650 w 2444750"/>
              <a:gd name="connsiteY1" fmla="*/ 1028700 h 1136650"/>
              <a:gd name="connsiteX2" fmla="*/ 1009650 w 2444750"/>
              <a:gd name="connsiteY2" fmla="*/ 546100 h 1136650"/>
              <a:gd name="connsiteX3" fmla="*/ 1117600 w 2444750"/>
              <a:gd name="connsiteY3" fmla="*/ 454025 h 1136650"/>
              <a:gd name="connsiteX4" fmla="*/ 1330325 w 2444750"/>
              <a:gd name="connsiteY4" fmla="*/ 314325 h 1136650"/>
              <a:gd name="connsiteX5" fmla="*/ 1473200 w 2444750"/>
              <a:gd name="connsiteY5" fmla="*/ 247650 h 1136650"/>
              <a:gd name="connsiteX6" fmla="*/ 1670050 w 2444750"/>
              <a:gd name="connsiteY6" fmla="*/ 225425 h 1136650"/>
              <a:gd name="connsiteX7" fmla="*/ 1733550 w 2444750"/>
              <a:gd name="connsiteY7" fmla="*/ 225425 h 1136650"/>
              <a:gd name="connsiteX8" fmla="*/ 1809750 w 2444750"/>
              <a:gd name="connsiteY8" fmla="*/ 225425 h 1136650"/>
              <a:gd name="connsiteX9" fmla="*/ 1828800 w 2444750"/>
              <a:gd name="connsiteY9" fmla="*/ 196850 h 1136650"/>
              <a:gd name="connsiteX10" fmla="*/ 1803400 w 2444750"/>
              <a:gd name="connsiteY10" fmla="*/ 165100 h 1136650"/>
              <a:gd name="connsiteX11" fmla="*/ 1730375 w 2444750"/>
              <a:gd name="connsiteY11" fmla="*/ 133350 h 1136650"/>
              <a:gd name="connsiteX12" fmla="*/ 1682750 w 2444750"/>
              <a:gd name="connsiteY12" fmla="*/ 130175 h 1136650"/>
              <a:gd name="connsiteX13" fmla="*/ 1695450 w 2444750"/>
              <a:gd name="connsiteY13" fmla="*/ 107950 h 1136650"/>
              <a:gd name="connsiteX14" fmla="*/ 1778000 w 2444750"/>
              <a:gd name="connsiteY14" fmla="*/ 107950 h 1136650"/>
              <a:gd name="connsiteX15" fmla="*/ 1828800 w 2444750"/>
              <a:gd name="connsiteY15" fmla="*/ 142875 h 1136650"/>
              <a:gd name="connsiteX16" fmla="*/ 1863725 w 2444750"/>
              <a:gd name="connsiteY16" fmla="*/ 184150 h 1136650"/>
              <a:gd name="connsiteX17" fmla="*/ 1870075 w 2444750"/>
              <a:gd name="connsiteY17" fmla="*/ 215900 h 1136650"/>
              <a:gd name="connsiteX18" fmla="*/ 1895475 w 2444750"/>
              <a:gd name="connsiteY18" fmla="*/ 238125 h 1136650"/>
              <a:gd name="connsiteX19" fmla="*/ 1927225 w 2444750"/>
              <a:gd name="connsiteY19" fmla="*/ 241300 h 1136650"/>
              <a:gd name="connsiteX20" fmla="*/ 1939925 w 2444750"/>
              <a:gd name="connsiteY20" fmla="*/ 225425 h 1136650"/>
              <a:gd name="connsiteX21" fmla="*/ 1917700 w 2444750"/>
              <a:gd name="connsiteY21" fmla="*/ 187325 h 1136650"/>
              <a:gd name="connsiteX22" fmla="*/ 1879600 w 2444750"/>
              <a:gd name="connsiteY22" fmla="*/ 165100 h 1136650"/>
              <a:gd name="connsiteX23" fmla="*/ 1828800 w 2444750"/>
              <a:gd name="connsiteY23" fmla="*/ 107950 h 1136650"/>
              <a:gd name="connsiteX24" fmla="*/ 1809750 w 2444750"/>
              <a:gd name="connsiteY24" fmla="*/ 73025 h 1136650"/>
              <a:gd name="connsiteX25" fmla="*/ 1797050 w 2444750"/>
              <a:gd name="connsiteY25" fmla="*/ 41275 h 1136650"/>
              <a:gd name="connsiteX26" fmla="*/ 1816100 w 2444750"/>
              <a:gd name="connsiteY26" fmla="*/ 15875 h 1136650"/>
              <a:gd name="connsiteX27" fmla="*/ 1835150 w 2444750"/>
              <a:gd name="connsiteY27" fmla="*/ 0 h 1136650"/>
              <a:gd name="connsiteX28" fmla="*/ 1835150 w 2444750"/>
              <a:gd name="connsiteY28" fmla="*/ 0 h 1136650"/>
              <a:gd name="connsiteX29" fmla="*/ 1851025 w 2444750"/>
              <a:gd name="connsiteY29" fmla="*/ 47625 h 1136650"/>
              <a:gd name="connsiteX30" fmla="*/ 1889125 w 2444750"/>
              <a:gd name="connsiteY30" fmla="*/ 120650 h 1136650"/>
              <a:gd name="connsiteX31" fmla="*/ 1914525 w 2444750"/>
              <a:gd name="connsiteY31" fmla="*/ 142875 h 1136650"/>
              <a:gd name="connsiteX32" fmla="*/ 1987550 w 2444750"/>
              <a:gd name="connsiteY32" fmla="*/ 196850 h 1136650"/>
              <a:gd name="connsiteX33" fmla="*/ 2051050 w 2444750"/>
              <a:gd name="connsiteY33" fmla="*/ 222250 h 1136650"/>
              <a:gd name="connsiteX34" fmla="*/ 2181225 w 2444750"/>
              <a:gd name="connsiteY34" fmla="*/ 231775 h 1136650"/>
              <a:gd name="connsiteX35" fmla="*/ 2305050 w 2444750"/>
              <a:gd name="connsiteY35" fmla="*/ 238125 h 1136650"/>
              <a:gd name="connsiteX36" fmla="*/ 2416175 w 2444750"/>
              <a:gd name="connsiteY36" fmla="*/ 254000 h 1136650"/>
              <a:gd name="connsiteX37" fmla="*/ 2444750 w 2444750"/>
              <a:gd name="connsiteY37" fmla="*/ 254000 h 1136650"/>
              <a:gd name="connsiteX38" fmla="*/ 2444750 w 2444750"/>
              <a:gd name="connsiteY38" fmla="*/ 333375 h 1136650"/>
              <a:gd name="connsiteX39" fmla="*/ 2216150 w 2444750"/>
              <a:gd name="connsiteY39" fmla="*/ 307975 h 1136650"/>
              <a:gd name="connsiteX40" fmla="*/ 1920875 w 2444750"/>
              <a:gd name="connsiteY40" fmla="*/ 269875 h 1136650"/>
              <a:gd name="connsiteX41" fmla="*/ 1539875 w 2444750"/>
              <a:gd name="connsiteY41" fmla="*/ 279400 h 1136650"/>
              <a:gd name="connsiteX42" fmla="*/ 1422400 w 2444750"/>
              <a:gd name="connsiteY42" fmla="*/ 327025 h 1136650"/>
              <a:gd name="connsiteX43" fmla="*/ 1282700 w 2444750"/>
              <a:gd name="connsiteY43" fmla="*/ 412750 h 1136650"/>
              <a:gd name="connsiteX44" fmla="*/ 1101725 w 2444750"/>
              <a:gd name="connsiteY44" fmla="*/ 552450 h 1136650"/>
              <a:gd name="connsiteX45" fmla="*/ 606425 w 2444750"/>
              <a:gd name="connsiteY45" fmla="*/ 1089025 h 1136650"/>
              <a:gd name="connsiteX46" fmla="*/ 546100 w 2444750"/>
              <a:gd name="connsiteY46" fmla="*/ 1136650 h 1136650"/>
              <a:gd name="connsiteX47" fmla="*/ 0 w 2444750"/>
              <a:gd name="connsiteY47" fmla="*/ 850900 h 1136650"/>
              <a:gd name="connsiteX48" fmla="*/ 66675 w 2444750"/>
              <a:gd name="connsiteY48" fmla="*/ 800100 h 1136650"/>
              <a:gd name="connsiteX0" fmla="*/ 66675 w 2444750"/>
              <a:gd name="connsiteY0" fmla="*/ 800100 h 1136650"/>
              <a:gd name="connsiteX1" fmla="*/ 501650 w 2444750"/>
              <a:gd name="connsiteY1" fmla="*/ 1028700 h 1136650"/>
              <a:gd name="connsiteX2" fmla="*/ 1009650 w 2444750"/>
              <a:gd name="connsiteY2" fmla="*/ 546100 h 1136650"/>
              <a:gd name="connsiteX3" fmla="*/ 1117600 w 2444750"/>
              <a:gd name="connsiteY3" fmla="*/ 454025 h 1136650"/>
              <a:gd name="connsiteX4" fmla="*/ 1330325 w 2444750"/>
              <a:gd name="connsiteY4" fmla="*/ 314325 h 1136650"/>
              <a:gd name="connsiteX5" fmla="*/ 1473200 w 2444750"/>
              <a:gd name="connsiteY5" fmla="*/ 247650 h 1136650"/>
              <a:gd name="connsiteX6" fmla="*/ 1670050 w 2444750"/>
              <a:gd name="connsiteY6" fmla="*/ 225425 h 1136650"/>
              <a:gd name="connsiteX7" fmla="*/ 1733550 w 2444750"/>
              <a:gd name="connsiteY7" fmla="*/ 225425 h 1136650"/>
              <a:gd name="connsiteX8" fmla="*/ 1809750 w 2444750"/>
              <a:gd name="connsiteY8" fmla="*/ 225425 h 1136650"/>
              <a:gd name="connsiteX9" fmla="*/ 1828800 w 2444750"/>
              <a:gd name="connsiteY9" fmla="*/ 196850 h 1136650"/>
              <a:gd name="connsiteX10" fmla="*/ 1803400 w 2444750"/>
              <a:gd name="connsiteY10" fmla="*/ 165100 h 1136650"/>
              <a:gd name="connsiteX11" fmla="*/ 1730375 w 2444750"/>
              <a:gd name="connsiteY11" fmla="*/ 133350 h 1136650"/>
              <a:gd name="connsiteX12" fmla="*/ 1682750 w 2444750"/>
              <a:gd name="connsiteY12" fmla="*/ 130175 h 1136650"/>
              <a:gd name="connsiteX13" fmla="*/ 1695450 w 2444750"/>
              <a:gd name="connsiteY13" fmla="*/ 107950 h 1136650"/>
              <a:gd name="connsiteX14" fmla="*/ 1778000 w 2444750"/>
              <a:gd name="connsiteY14" fmla="*/ 107950 h 1136650"/>
              <a:gd name="connsiteX15" fmla="*/ 1828800 w 2444750"/>
              <a:gd name="connsiteY15" fmla="*/ 142875 h 1136650"/>
              <a:gd name="connsiteX16" fmla="*/ 1863725 w 2444750"/>
              <a:gd name="connsiteY16" fmla="*/ 184150 h 1136650"/>
              <a:gd name="connsiteX17" fmla="*/ 1870075 w 2444750"/>
              <a:gd name="connsiteY17" fmla="*/ 215900 h 1136650"/>
              <a:gd name="connsiteX18" fmla="*/ 1895475 w 2444750"/>
              <a:gd name="connsiteY18" fmla="*/ 238125 h 1136650"/>
              <a:gd name="connsiteX19" fmla="*/ 1927225 w 2444750"/>
              <a:gd name="connsiteY19" fmla="*/ 241300 h 1136650"/>
              <a:gd name="connsiteX20" fmla="*/ 1939925 w 2444750"/>
              <a:gd name="connsiteY20" fmla="*/ 225425 h 1136650"/>
              <a:gd name="connsiteX21" fmla="*/ 1917700 w 2444750"/>
              <a:gd name="connsiteY21" fmla="*/ 187325 h 1136650"/>
              <a:gd name="connsiteX22" fmla="*/ 1879600 w 2444750"/>
              <a:gd name="connsiteY22" fmla="*/ 165100 h 1136650"/>
              <a:gd name="connsiteX23" fmla="*/ 1828800 w 2444750"/>
              <a:gd name="connsiteY23" fmla="*/ 107950 h 1136650"/>
              <a:gd name="connsiteX24" fmla="*/ 1809750 w 2444750"/>
              <a:gd name="connsiteY24" fmla="*/ 73025 h 1136650"/>
              <a:gd name="connsiteX25" fmla="*/ 1797050 w 2444750"/>
              <a:gd name="connsiteY25" fmla="*/ 41275 h 1136650"/>
              <a:gd name="connsiteX26" fmla="*/ 1816100 w 2444750"/>
              <a:gd name="connsiteY26" fmla="*/ 15875 h 1136650"/>
              <a:gd name="connsiteX27" fmla="*/ 1835150 w 2444750"/>
              <a:gd name="connsiteY27" fmla="*/ 0 h 1136650"/>
              <a:gd name="connsiteX28" fmla="*/ 1835150 w 2444750"/>
              <a:gd name="connsiteY28" fmla="*/ 0 h 1136650"/>
              <a:gd name="connsiteX29" fmla="*/ 1851025 w 2444750"/>
              <a:gd name="connsiteY29" fmla="*/ 47625 h 1136650"/>
              <a:gd name="connsiteX30" fmla="*/ 1889125 w 2444750"/>
              <a:gd name="connsiteY30" fmla="*/ 120650 h 1136650"/>
              <a:gd name="connsiteX31" fmla="*/ 1914525 w 2444750"/>
              <a:gd name="connsiteY31" fmla="*/ 142875 h 1136650"/>
              <a:gd name="connsiteX32" fmla="*/ 1987550 w 2444750"/>
              <a:gd name="connsiteY32" fmla="*/ 196850 h 1136650"/>
              <a:gd name="connsiteX33" fmla="*/ 2051050 w 2444750"/>
              <a:gd name="connsiteY33" fmla="*/ 222250 h 1136650"/>
              <a:gd name="connsiteX34" fmla="*/ 2181225 w 2444750"/>
              <a:gd name="connsiteY34" fmla="*/ 231775 h 1136650"/>
              <a:gd name="connsiteX35" fmla="*/ 2305050 w 2444750"/>
              <a:gd name="connsiteY35" fmla="*/ 238125 h 1136650"/>
              <a:gd name="connsiteX36" fmla="*/ 2416175 w 2444750"/>
              <a:gd name="connsiteY36" fmla="*/ 254000 h 1136650"/>
              <a:gd name="connsiteX37" fmla="*/ 2444750 w 2444750"/>
              <a:gd name="connsiteY37" fmla="*/ 254000 h 1136650"/>
              <a:gd name="connsiteX38" fmla="*/ 2444750 w 2444750"/>
              <a:gd name="connsiteY38" fmla="*/ 333375 h 1136650"/>
              <a:gd name="connsiteX39" fmla="*/ 2216150 w 2444750"/>
              <a:gd name="connsiteY39" fmla="*/ 307975 h 1136650"/>
              <a:gd name="connsiteX40" fmla="*/ 1920875 w 2444750"/>
              <a:gd name="connsiteY40" fmla="*/ 269875 h 1136650"/>
              <a:gd name="connsiteX41" fmla="*/ 1539875 w 2444750"/>
              <a:gd name="connsiteY41" fmla="*/ 279400 h 1136650"/>
              <a:gd name="connsiteX42" fmla="*/ 1422400 w 2444750"/>
              <a:gd name="connsiteY42" fmla="*/ 327025 h 1136650"/>
              <a:gd name="connsiteX43" fmla="*/ 1282700 w 2444750"/>
              <a:gd name="connsiteY43" fmla="*/ 412750 h 1136650"/>
              <a:gd name="connsiteX44" fmla="*/ 1101725 w 2444750"/>
              <a:gd name="connsiteY44" fmla="*/ 552450 h 1136650"/>
              <a:gd name="connsiteX45" fmla="*/ 604044 w 2444750"/>
              <a:gd name="connsiteY45" fmla="*/ 1055688 h 1136650"/>
              <a:gd name="connsiteX46" fmla="*/ 546100 w 2444750"/>
              <a:gd name="connsiteY46" fmla="*/ 1136650 h 1136650"/>
              <a:gd name="connsiteX47" fmla="*/ 0 w 2444750"/>
              <a:gd name="connsiteY47" fmla="*/ 850900 h 1136650"/>
              <a:gd name="connsiteX48" fmla="*/ 66675 w 2444750"/>
              <a:gd name="connsiteY48" fmla="*/ 800100 h 1136650"/>
              <a:gd name="connsiteX0" fmla="*/ 66675 w 2444750"/>
              <a:gd name="connsiteY0" fmla="*/ 800100 h 1127125"/>
              <a:gd name="connsiteX1" fmla="*/ 501650 w 2444750"/>
              <a:gd name="connsiteY1" fmla="*/ 1028700 h 1127125"/>
              <a:gd name="connsiteX2" fmla="*/ 1009650 w 2444750"/>
              <a:gd name="connsiteY2" fmla="*/ 546100 h 1127125"/>
              <a:gd name="connsiteX3" fmla="*/ 1117600 w 2444750"/>
              <a:gd name="connsiteY3" fmla="*/ 454025 h 1127125"/>
              <a:gd name="connsiteX4" fmla="*/ 1330325 w 2444750"/>
              <a:gd name="connsiteY4" fmla="*/ 314325 h 1127125"/>
              <a:gd name="connsiteX5" fmla="*/ 1473200 w 2444750"/>
              <a:gd name="connsiteY5" fmla="*/ 247650 h 1127125"/>
              <a:gd name="connsiteX6" fmla="*/ 1670050 w 2444750"/>
              <a:gd name="connsiteY6" fmla="*/ 225425 h 1127125"/>
              <a:gd name="connsiteX7" fmla="*/ 1733550 w 2444750"/>
              <a:gd name="connsiteY7" fmla="*/ 225425 h 1127125"/>
              <a:gd name="connsiteX8" fmla="*/ 1809750 w 2444750"/>
              <a:gd name="connsiteY8" fmla="*/ 225425 h 1127125"/>
              <a:gd name="connsiteX9" fmla="*/ 1828800 w 2444750"/>
              <a:gd name="connsiteY9" fmla="*/ 196850 h 1127125"/>
              <a:gd name="connsiteX10" fmla="*/ 1803400 w 2444750"/>
              <a:gd name="connsiteY10" fmla="*/ 165100 h 1127125"/>
              <a:gd name="connsiteX11" fmla="*/ 1730375 w 2444750"/>
              <a:gd name="connsiteY11" fmla="*/ 133350 h 1127125"/>
              <a:gd name="connsiteX12" fmla="*/ 1682750 w 2444750"/>
              <a:gd name="connsiteY12" fmla="*/ 130175 h 1127125"/>
              <a:gd name="connsiteX13" fmla="*/ 1695450 w 2444750"/>
              <a:gd name="connsiteY13" fmla="*/ 107950 h 1127125"/>
              <a:gd name="connsiteX14" fmla="*/ 1778000 w 2444750"/>
              <a:gd name="connsiteY14" fmla="*/ 107950 h 1127125"/>
              <a:gd name="connsiteX15" fmla="*/ 1828800 w 2444750"/>
              <a:gd name="connsiteY15" fmla="*/ 142875 h 1127125"/>
              <a:gd name="connsiteX16" fmla="*/ 1863725 w 2444750"/>
              <a:gd name="connsiteY16" fmla="*/ 184150 h 1127125"/>
              <a:gd name="connsiteX17" fmla="*/ 1870075 w 2444750"/>
              <a:gd name="connsiteY17" fmla="*/ 215900 h 1127125"/>
              <a:gd name="connsiteX18" fmla="*/ 1895475 w 2444750"/>
              <a:gd name="connsiteY18" fmla="*/ 238125 h 1127125"/>
              <a:gd name="connsiteX19" fmla="*/ 1927225 w 2444750"/>
              <a:gd name="connsiteY19" fmla="*/ 241300 h 1127125"/>
              <a:gd name="connsiteX20" fmla="*/ 1939925 w 2444750"/>
              <a:gd name="connsiteY20" fmla="*/ 225425 h 1127125"/>
              <a:gd name="connsiteX21" fmla="*/ 1917700 w 2444750"/>
              <a:gd name="connsiteY21" fmla="*/ 187325 h 1127125"/>
              <a:gd name="connsiteX22" fmla="*/ 1879600 w 2444750"/>
              <a:gd name="connsiteY22" fmla="*/ 165100 h 1127125"/>
              <a:gd name="connsiteX23" fmla="*/ 1828800 w 2444750"/>
              <a:gd name="connsiteY23" fmla="*/ 107950 h 1127125"/>
              <a:gd name="connsiteX24" fmla="*/ 1809750 w 2444750"/>
              <a:gd name="connsiteY24" fmla="*/ 73025 h 1127125"/>
              <a:gd name="connsiteX25" fmla="*/ 1797050 w 2444750"/>
              <a:gd name="connsiteY25" fmla="*/ 41275 h 1127125"/>
              <a:gd name="connsiteX26" fmla="*/ 1816100 w 2444750"/>
              <a:gd name="connsiteY26" fmla="*/ 15875 h 1127125"/>
              <a:gd name="connsiteX27" fmla="*/ 1835150 w 2444750"/>
              <a:gd name="connsiteY27" fmla="*/ 0 h 1127125"/>
              <a:gd name="connsiteX28" fmla="*/ 1835150 w 2444750"/>
              <a:gd name="connsiteY28" fmla="*/ 0 h 1127125"/>
              <a:gd name="connsiteX29" fmla="*/ 1851025 w 2444750"/>
              <a:gd name="connsiteY29" fmla="*/ 47625 h 1127125"/>
              <a:gd name="connsiteX30" fmla="*/ 1889125 w 2444750"/>
              <a:gd name="connsiteY30" fmla="*/ 120650 h 1127125"/>
              <a:gd name="connsiteX31" fmla="*/ 1914525 w 2444750"/>
              <a:gd name="connsiteY31" fmla="*/ 142875 h 1127125"/>
              <a:gd name="connsiteX32" fmla="*/ 1987550 w 2444750"/>
              <a:gd name="connsiteY32" fmla="*/ 196850 h 1127125"/>
              <a:gd name="connsiteX33" fmla="*/ 2051050 w 2444750"/>
              <a:gd name="connsiteY33" fmla="*/ 222250 h 1127125"/>
              <a:gd name="connsiteX34" fmla="*/ 2181225 w 2444750"/>
              <a:gd name="connsiteY34" fmla="*/ 231775 h 1127125"/>
              <a:gd name="connsiteX35" fmla="*/ 2305050 w 2444750"/>
              <a:gd name="connsiteY35" fmla="*/ 238125 h 1127125"/>
              <a:gd name="connsiteX36" fmla="*/ 2416175 w 2444750"/>
              <a:gd name="connsiteY36" fmla="*/ 254000 h 1127125"/>
              <a:gd name="connsiteX37" fmla="*/ 2444750 w 2444750"/>
              <a:gd name="connsiteY37" fmla="*/ 254000 h 1127125"/>
              <a:gd name="connsiteX38" fmla="*/ 2444750 w 2444750"/>
              <a:gd name="connsiteY38" fmla="*/ 333375 h 1127125"/>
              <a:gd name="connsiteX39" fmla="*/ 2216150 w 2444750"/>
              <a:gd name="connsiteY39" fmla="*/ 307975 h 1127125"/>
              <a:gd name="connsiteX40" fmla="*/ 1920875 w 2444750"/>
              <a:gd name="connsiteY40" fmla="*/ 269875 h 1127125"/>
              <a:gd name="connsiteX41" fmla="*/ 1539875 w 2444750"/>
              <a:gd name="connsiteY41" fmla="*/ 279400 h 1127125"/>
              <a:gd name="connsiteX42" fmla="*/ 1422400 w 2444750"/>
              <a:gd name="connsiteY42" fmla="*/ 327025 h 1127125"/>
              <a:gd name="connsiteX43" fmla="*/ 1282700 w 2444750"/>
              <a:gd name="connsiteY43" fmla="*/ 412750 h 1127125"/>
              <a:gd name="connsiteX44" fmla="*/ 1101725 w 2444750"/>
              <a:gd name="connsiteY44" fmla="*/ 552450 h 1127125"/>
              <a:gd name="connsiteX45" fmla="*/ 604044 w 2444750"/>
              <a:gd name="connsiteY45" fmla="*/ 1055688 h 1127125"/>
              <a:gd name="connsiteX46" fmla="*/ 541338 w 2444750"/>
              <a:gd name="connsiteY46" fmla="*/ 1127125 h 1127125"/>
              <a:gd name="connsiteX47" fmla="*/ 0 w 2444750"/>
              <a:gd name="connsiteY47" fmla="*/ 850900 h 1127125"/>
              <a:gd name="connsiteX48" fmla="*/ 66675 w 2444750"/>
              <a:gd name="connsiteY48" fmla="*/ 800100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44750" h="1127125">
                <a:moveTo>
                  <a:pt x="66675" y="800100"/>
                </a:moveTo>
                <a:lnTo>
                  <a:pt x="501650" y="1028700"/>
                </a:lnTo>
                <a:lnTo>
                  <a:pt x="1009650" y="546100"/>
                </a:lnTo>
                <a:lnTo>
                  <a:pt x="1117600" y="454025"/>
                </a:lnTo>
                <a:lnTo>
                  <a:pt x="1330325" y="314325"/>
                </a:lnTo>
                <a:lnTo>
                  <a:pt x="1473200" y="247650"/>
                </a:lnTo>
                <a:lnTo>
                  <a:pt x="1670050" y="225425"/>
                </a:lnTo>
                <a:lnTo>
                  <a:pt x="1733550" y="225425"/>
                </a:lnTo>
                <a:lnTo>
                  <a:pt x="1809750" y="225425"/>
                </a:lnTo>
                <a:lnTo>
                  <a:pt x="1828800" y="196850"/>
                </a:lnTo>
                <a:lnTo>
                  <a:pt x="1803400" y="165100"/>
                </a:lnTo>
                <a:lnTo>
                  <a:pt x="1730375" y="133350"/>
                </a:lnTo>
                <a:lnTo>
                  <a:pt x="1682750" y="130175"/>
                </a:lnTo>
                <a:lnTo>
                  <a:pt x="1695450" y="107950"/>
                </a:lnTo>
                <a:lnTo>
                  <a:pt x="1778000" y="107950"/>
                </a:lnTo>
                <a:lnTo>
                  <a:pt x="1828800" y="142875"/>
                </a:lnTo>
                <a:lnTo>
                  <a:pt x="1863725" y="184150"/>
                </a:lnTo>
                <a:lnTo>
                  <a:pt x="1870075" y="215900"/>
                </a:lnTo>
                <a:lnTo>
                  <a:pt x="1895475" y="238125"/>
                </a:lnTo>
                <a:lnTo>
                  <a:pt x="1927225" y="241300"/>
                </a:lnTo>
                <a:lnTo>
                  <a:pt x="1939925" y="225425"/>
                </a:lnTo>
                <a:lnTo>
                  <a:pt x="1917700" y="187325"/>
                </a:lnTo>
                <a:lnTo>
                  <a:pt x="1879600" y="165100"/>
                </a:lnTo>
                <a:lnTo>
                  <a:pt x="1828800" y="107950"/>
                </a:lnTo>
                <a:lnTo>
                  <a:pt x="1809750" y="73025"/>
                </a:lnTo>
                <a:lnTo>
                  <a:pt x="1797050" y="41275"/>
                </a:lnTo>
                <a:lnTo>
                  <a:pt x="1816100" y="15875"/>
                </a:lnTo>
                <a:lnTo>
                  <a:pt x="1835150" y="0"/>
                </a:lnTo>
                <a:lnTo>
                  <a:pt x="1835150" y="0"/>
                </a:lnTo>
                <a:lnTo>
                  <a:pt x="1851025" y="47625"/>
                </a:lnTo>
                <a:lnTo>
                  <a:pt x="1889125" y="120650"/>
                </a:lnTo>
                <a:lnTo>
                  <a:pt x="1914525" y="142875"/>
                </a:lnTo>
                <a:lnTo>
                  <a:pt x="1987550" y="196850"/>
                </a:lnTo>
                <a:lnTo>
                  <a:pt x="2051050" y="222250"/>
                </a:lnTo>
                <a:lnTo>
                  <a:pt x="2181225" y="231775"/>
                </a:lnTo>
                <a:lnTo>
                  <a:pt x="2305050" y="238125"/>
                </a:lnTo>
                <a:lnTo>
                  <a:pt x="2416175" y="254000"/>
                </a:lnTo>
                <a:lnTo>
                  <a:pt x="2444750" y="254000"/>
                </a:lnTo>
                <a:lnTo>
                  <a:pt x="2444750" y="333375"/>
                </a:lnTo>
                <a:lnTo>
                  <a:pt x="2216150" y="307975"/>
                </a:lnTo>
                <a:lnTo>
                  <a:pt x="1920875" y="269875"/>
                </a:lnTo>
                <a:lnTo>
                  <a:pt x="1539875" y="279400"/>
                </a:lnTo>
                <a:lnTo>
                  <a:pt x="1422400" y="327025"/>
                </a:lnTo>
                <a:lnTo>
                  <a:pt x="1282700" y="412750"/>
                </a:lnTo>
                <a:lnTo>
                  <a:pt x="1101725" y="552450"/>
                </a:lnTo>
                <a:lnTo>
                  <a:pt x="604044" y="1055688"/>
                </a:lnTo>
                <a:lnTo>
                  <a:pt x="541338" y="1127125"/>
                </a:lnTo>
                <a:lnTo>
                  <a:pt x="0" y="850900"/>
                </a:lnTo>
                <a:lnTo>
                  <a:pt x="66675" y="800100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: obrazec 54">
            <a:extLst>
              <a:ext uri="{FF2B5EF4-FFF2-40B4-BE49-F238E27FC236}">
                <a16:creationId xmlns:a16="http://schemas.microsoft.com/office/drawing/2014/main" id="{1A71A073-2A35-8D6E-2486-9B25F942532E}"/>
              </a:ext>
            </a:extLst>
          </p:cNvPr>
          <p:cNvSpPr/>
          <p:nvPr/>
        </p:nvSpPr>
        <p:spPr>
          <a:xfrm>
            <a:off x="12858750" y="1685925"/>
            <a:ext cx="5429250" cy="1221582"/>
          </a:xfrm>
          <a:custGeom>
            <a:avLst/>
            <a:gdLst>
              <a:gd name="connsiteX0" fmla="*/ 3619500 w 3619500"/>
              <a:gd name="connsiteY0" fmla="*/ 138113 h 814388"/>
              <a:gd name="connsiteX1" fmla="*/ 3543300 w 3619500"/>
              <a:gd name="connsiteY1" fmla="*/ 66675 h 814388"/>
              <a:gd name="connsiteX2" fmla="*/ 3509963 w 3619500"/>
              <a:gd name="connsiteY2" fmla="*/ 33338 h 814388"/>
              <a:gd name="connsiteX3" fmla="*/ 3424238 w 3619500"/>
              <a:gd name="connsiteY3" fmla="*/ 4763 h 814388"/>
              <a:gd name="connsiteX4" fmla="*/ 3214688 w 3619500"/>
              <a:gd name="connsiteY4" fmla="*/ 0 h 814388"/>
              <a:gd name="connsiteX5" fmla="*/ 3109913 w 3619500"/>
              <a:gd name="connsiteY5" fmla="*/ 19050 h 814388"/>
              <a:gd name="connsiteX6" fmla="*/ 3038475 w 3619500"/>
              <a:gd name="connsiteY6" fmla="*/ 71438 h 814388"/>
              <a:gd name="connsiteX7" fmla="*/ 2986088 w 3619500"/>
              <a:gd name="connsiteY7" fmla="*/ 166688 h 814388"/>
              <a:gd name="connsiteX8" fmla="*/ 2919413 w 3619500"/>
              <a:gd name="connsiteY8" fmla="*/ 261938 h 814388"/>
              <a:gd name="connsiteX9" fmla="*/ 2662238 w 3619500"/>
              <a:gd name="connsiteY9" fmla="*/ 304800 h 814388"/>
              <a:gd name="connsiteX10" fmla="*/ 700088 w 3619500"/>
              <a:gd name="connsiteY10" fmla="*/ 604838 h 814388"/>
              <a:gd name="connsiteX11" fmla="*/ 185738 w 3619500"/>
              <a:gd name="connsiteY11" fmla="*/ 681038 h 814388"/>
              <a:gd name="connsiteX12" fmla="*/ 142875 w 3619500"/>
              <a:gd name="connsiteY12" fmla="*/ 647700 h 814388"/>
              <a:gd name="connsiteX13" fmla="*/ 19050 w 3619500"/>
              <a:gd name="connsiteY13" fmla="*/ 642938 h 814388"/>
              <a:gd name="connsiteX14" fmla="*/ 0 w 3619500"/>
              <a:gd name="connsiteY14" fmla="*/ 690563 h 814388"/>
              <a:gd name="connsiteX15" fmla="*/ 0 w 3619500"/>
              <a:gd name="connsiteY15" fmla="*/ 766763 h 814388"/>
              <a:gd name="connsiteX16" fmla="*/ 114300 w 3619500"/>
              <a:gd name="connsiteY16" fmla="*/ 785813 h 814388"/>
              <a:gd name="connsiteX17" fmla="*/ 200025 w 3619500"/>
              <a:gd name="connsiteY17" fmla="*/ 790575 h 814388"/>
              <a:gd name="connsiteX18" fmla="*/ 247650 w 3619500"/>
              <a:gd name="connsiteY18" fmla="*/ 814388 h 814388"/>
              <a:gd name="connsiteX19" fmla="*/ 247650 w 3619500"/>
              <a:gd name="connsiteY19" fmla="*/ 814388 h 814388"/>
              <a:gd name="connsiteX20" fmla="*/ 285750 w 3619500"/>
              <a:gd name="connsiteY20" fmla="*/ 747713 h 814388"/>
              <a:gd name="connsiteX21" fmla="*/ 390525 w 3619500"/>
              <a:gd name="connsiteY21" fmla="*/ 690563 h 814388"/>
              <a:gd name="connsiteX22" fmla="*/ 552450 w 3619500"/>
              <a:gd name="connsiteY22" fmla="*/ 671513 h 814388"/>
              <a:gd name="connsiteX23" fmla="*/ 2924175 w 3619500"/>
              <a:gd name="connsiteY23" fmla="*/ 338138 h 814388"/>
              <a:gd name="connsiteX24" fmla="*/ 3005138 w 3619500"/>
              <a:gd name="connsiteY24" fmla="*/ 276225 h 814388"/>
              <a:gd name="connsiteX25" fmla="*/ 3081338 w 3619500"/>
              <a:gd name="connsiteY25" fmla="*/ 161925 h 814388"/>
              <a:gd name="connsiteX26" fmla="*/ 3133725 w 3619500"/>
              <a:gd name="connsiteY26" fmla="*/ 104775 h 814388"/>
              <a:gd name="connsiteX27" fmla="*/ 3209925 w 3619500"/>
              <a:gd name="connsiteY27" fmla="*/ 47625 h 814388"/>
              <a:gd name="connsiteX28" fmla="*/ 3381375 w 3619500"/>
              <a:gd name="connsiteY28" fmla="*/ 42863 h 814388"/>
              <a:gd name="connsiteX29" fmla="*/ 3471863 w 3619500"/>
              <a:gd name="connsiteY29" fmla="*/ 76200 h 814388"/>
              <a:gd name="connsiteX30" fmla="*/ 3619500 w 3619500"/>
              <a:gd name="connsiteY30" fmla="*/ 223838 h 814388"/>
              <a:gd name="connsiteX31" fmla="*/ 3619500 w 3619500"/>
              <a:gd name="connsiteY31" fmla="*/ 138113 h 8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19500" h="814388">
                <a:moveTo>
                  <a:pt x="3619500" y="138113"/>
                </a:moveTo>
                <a:lnTo>
                  <a:pt x="3543300" y="66675"/>
                </a:lnTo>
                <a:lnTo>
                  <a:pt x="3509963" y="33338"/>
                </a:lnTo>
                <a:lnTo>
                  <a:pt x="3424238" y="4763"/>
                </a:lnTo>
                <a:lnTo>
                  <a:pt x="3214688" y="0"/>
                </a:lnTo>
                <a:lnTo>
                  <a:pt x="3109913" y="19050"/>
                </a:lnTo>
                <a:lnTo>
                  <a:pt x="3038475" y="71438"/>
                </a:lnTo>
                <a:lnTo>
                  <a:pt x="2986088" y="166688"/>
                </a:lnTo>
                <a:lnTo>
                  <a:pt x="2919413" y="261938"/>
                </a:lnTo>
                <a:lnTo>
                  <a:pt x="2662238" y="304800"/>
                </a:lnTo>
                <a:lnTo>
                  <a:pt x="700088" y="604838"/>
                </a:lnTo>
                <a:lnTo>
                  <a:pt x="185738" y="681038"/>
                </a:lnTo>
                <a:lnTo>
                  <a:pt x="142875" y="647700"/>
                </a:lnTo>
                <a:lnTo>
                  <a:pt x="19050" y="642938"/>
                </a:lnTo>
                <a:lnTo>
                  <a:pt x="0" y="690563"/>
                </a:lnTo>
                <a:lnTo>
                  <a:pt x="0" y="766763"/>
                </a:lnTo>
                <a:lnTo>
                  <a:pt x="114300" y="785813"/>
                </a:lnTo>
                <a:lnTo>
                  <a:pt x="200025" y="790575"/>
                </a:lnTo>
                <a:lnTo>
                  <a:pt x="247650" y="814388"/>
                </a:lnTo>
                <a:lnTo>
                  <a:pt x="247650" y="814388"/>
                </a:lnTo>
                <a:lnTo>
                  <a:pt x="285750" y="747713"/>
                </a:lnTo>
                <a:lnTo>
                  <a:pt x="390525" y="690563"/>
                </a:lnTo>
                <a:lnTo>
                  <a:pt x="552450" y="671513"/>
                </a:lnTo>
                <a:lnTo>
                  <a:pt x="2924175" y="338138"/>
                </a:lnTo>
                <a:lnTo>
                  <a:pt x="3005138" y="276225"/>
                </a:lnTo>
                <a:lnTo>
                  <a:pt x="3081338" y="161925"/>
                </a:lnTo>
                <a:lnTo>
                  <a:pt x="3133725" y="104775"/>
                </a:lnTo>
                <a:lnTo>
                  <a:pt x="3209925" y="47625"/>
                </a:lnTo>
                <a:lnTo>
                  <a:pt x="3381375" y="42863"/>
                </a:lnTo>
                <a:lnTo>
                  <a:pt x="3471863" y="76200"/>
                </a:lnTo>
                <a:lnTo>
                  <a:pt x="3619500" y="223838"/>
                </a:lnTo>
                <a:lnTo>
                  <a:pt x="3619500" y="138113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Content Placeholder 1">
            <a:extLst>
              <a:ext uri="{FF2B5EF4-FFF2-40B4-BE49-F238E27FC236}">
                <a16:creationId xmlns:a16="http://schemas.microsoft.com/office/drawing/2014/main" id="{D54D4ADC-5B2B-7C86-5612-4061B9C956EE}"/>
              </a:ext>
            </a:extLst>
          </p:cNvPr>
          <p:cNvSpPr txBox="1">
            <a:spLocks/>
          </p:cNvSpPr>
          <p:nvPr/>
        </p:nvSpPr>
        <p:spPr>
          <a:xfrm>
            <a:off x="12344048" y="5235041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2.2</a:t>
            </a: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87" name="Content Placeholder 1">
            <a:extLst>
              <a:ext uri="{FF2B5EF4-FFF2-40B4-BE49-F238E27FC236}">
                <a16:creationId xmlns:a16="http://schemas.microsoft.com/office/drawing/2014/main" id="{718D7D0B-53C3-421C-7141-6A0C75177D72}"/>
              </a:ext>
            </a:extLst>
          </p:cNvPr>
          <p:cNvSpPr txBox="1">
            <a:spLocks/>
          </p:cNvSpPr>
          <p:nvPr/>
        </p:nvSpPr>
        <p:spPr>
          <a:xfrm>
            <a:off x="16024647" y="3573059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2.3</a:t>
            </a: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89" name="Content Placeholder 1">
            <a:extLst>
              <a:ext uri="{FF2B5EF4-FFF2-40B4-BE49-F238E27FC236}">
                <a16:creationId xmlns:a16="http://schemas.microsoft.com/office/drawing/2014/main" id="{46CA8F87-F229-A4BD-D29B-574F8F230B8A}"/>
              </a:ext>
            </a:extLst>
          </p:cNvPr>
          <p:cNvSpPr txBox="1">
            <a:spLocks/>
          </p:cNvSpPr>
          <p:nvPr/>
        </p:nvSpPr>
        <p:spPr>
          <a:xfrm>
            <a:off x="13344785" y="3028359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2.4</a:t>
            </a:r>
          </a:p>
          <a:p>
            <a:pPr marL="1114425" lvl="1" indent="-428625">
              <a:lnSpc>
                <a:spcPct val="160000"/>
              </a:lnSpc>
            </a:pPr>
            <a:endParaRPr lang="cs-CZ" sz="2100">
              <a:solidFill>
                <a:srgbClr val="004A6B"/>
              </a:solidFill>
            </a:endParaRPr>
          </a:p>
          <a:p>
            <a:pPr marL="1114425" lvl="1" indent="-428625">
              <a:lnSpc>
                <a:spcPct val="160000"/>
              </a:lnSpc>
            </a:pPr>
            <a:endParaRPr lang="cs-CZ" sz="2100">
              <a:solidFill>
                <a:srgbClr val="004A6B"/>
              </a:solidFill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>
              <a:solidFill>
                <a:srgbClr val="004A6B"/>
              </a:solidFill>
            </a:endParaRPr>
          </a:p>
        </p:txBody>
      </p:sp>
      <p:sp>
        <p:nvSpPr>
          <p:cNvPr id="90" name="Content Placeholder 1">
            <a:extLst>
              <a:ext uri="{FF2B5EF4-FFF2-40B4-BE49-F238E27FC236}">
                <a16:creationId xmlns:a16="http://schemas.microsoft.com/office/drawing/2014/main" id="{B30551DA-FCCB-E8BE-D3B1-A8230C3B434C}"/>
              </a:ext>
            </a:extLst>
          </p:cNvPr>
          <p:cNvSpPr txBox="1">
            <a:spLocks/>
          </p:cNvSpPr>
          <p:nvPr/>
        </p:nvSpPr>
        <p:spPr>
          <a:xfrm>
            <a:off x="1925892" y="8889486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2.1</a:t>
            </a: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91" name="Content Placeholder 1">
            <a:extLst>
              <a:ext uri="{FF2B5EF4-FFF2-40B4-BE49-F238E27FC236}">
                <a16:creationId xmlns:a16="http://schemas.microsoft.com/office/drawing/2014/main" id="{698C239E-5468-2D2E-C713-77135FEBEF27}"/>
              </a:ext>
            </a:extLst>
          </p:cNvPr>
          <p:cNvSpPr txBox="1">
            <a:spLocks/>
          </p:cNvSpPr>
          <p:nvPr/>
        </p:nvSpPr>
        <p:spPr>
          <a:xfrm>
            <a:off x="9424727" y="4622135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2.6</a:t>
            </a:r>
          </a:p>
          <a:p>
            <a:pPr lvl="1" indent="0">
              <a:lnSpc>
                <a:spcPct val="16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92" name="STREAM3">
            <a:extLst>
              <a:ext uri="{FF2B5EF4-FFF2-40B4-BE49-F238E27FC236}">
                <a16:creationId xmlns:a16="http://schemas.microsoft.com/office/drawing/2014/main" id="{34BC1A26-4E91-9DC8-C522-CA743B9856F0}"/>
              </a:ext>
            </a:extLst>
          </p:cNvPr>
          <p:cNvSpPr txBox="1">
            <a:spLocks/>
          </p:cNvSpPr>
          <p:nvPr/>
        </p:nvSpPr>
        <p:spPr>
          <a:xfrm>
            <a:off x="279527" y="239917"/>
            <a:ext cx="6898736" cy="1474583"/>
          </a:xfrm>
          <a:prstGeom prst="roundRect">
            <a:avLst>
              <a:gd name="adj" fmla="val 21687"/>
            </a:avLst>
          </a:prstGeom>
          <a:solidFill>
            <a:schemeClr val="bg1"/>
          </a:solidFill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2700" b="1">
                <a:solidFill>
                  <a:srgbClr val="009BD7"/>
                </a:solidFill>
                <a:latin typeface="Neo Sans Pro LP" panose="020B0504030504040204" pitchFamily="34" charset="0"/>
              </a:rPr>
              <a:t>3. PLOCHY – AIRSIDE                     REALIZACE </a:t>
            </a:r>
          </a:p>
          <a:p>
            <a:pPr algn="ctr">
              <a:lnSpc>
                <a:spcPts val="3690"/>
              </a:lnSpc>
              <a:spcBef>
                <a:spcPts val="0"/>
              </a:spcBef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3.1 APN D2 a D3                                    2026 - 2032</a:t>
            </a:r>
          </a:p>
        </p:txBody>
      </p:sp>
      <p:sp>
        <p:nvSpPr>
          <p:cNvPr id="93" name="Volný tvar: obrazec 62">
            <a:extLst>
              <a:ext uri="{FF2B5EF4-FFF2-40B4-BE49-F238E27FC236}">
                <a16:creationId xmlns:a16="http://schemas.microsoft.com/office/drawing/2014/main" id="{0CAB5302-B39C-9B1B-FFAB-9E3814E52FD8}"/>
              </a:ext>
            </a:extLst>
          </p:cNvPr>
          <p:cNvSpPr/>
          <p:nvPr/>
        </p:nvSpPr>
        <p:spPr>
          <a:xfrm>
            <a:off x="386177" y="1871663"/>
            <a:ext cx="17912762" cy="9057524"/>
          </a:xfrm>
          <a:custGeom>
            <a:avLst/>
            <a:gdLst>
              <a:gd name="connsiteX0" fmla="*/ 4267200 w 11563350"/>
              <a:gd name="connsiteY0" fmla="*/ 2562225 h 5695950"/>
              <a:gd name="connsiteX1" fmla="*/ 2857500 w 11563350"/>
              <a:gd name="connsiteY1" fmla="*/ 1171575 h 5695950"/>
              <a:gd name="connsiteX2" fmla="*/ 3086100 w 11563350"/>
              <a:gd name="connsiteY2" fmla="*/ 1076325 h 5695950"/>
              <a:gd name="connsiteX3" fmla="*/ 1885950 w 11563350"/>
              <a:gd name="connsiteY3" fmla="*/ 0 h 5695950"/>
              <a:gd name="connsiteX4" fmla="*/ 0 w 11563350"/>
              <a:gd name="connsiteY4" fmla="*/ 752475 h 5695950"/>
              <a:gd name="connsiteX5" fmla="*/ 742950 w 11563350"/>
              <a:gd name="connsiteY5" fmla="*/ 1438275 h 5695950"/>
              <a:gd name="connsiteX6" fmla="*/ 4457700 w 11563350"/>
              <a:gd name="connsiteY6" fmla="*/ 5695950 h 5695950"/>
              <a:gd name="connsiteX7" fmla="*/ 11544300 w 11563350"/>
              <a:gd name="connsiteY7" fmla="*/ 4257675 h 5695950"/>
              <a:gd name="connsiteX8" fmla="*/ 11563350 w 11563350"/>
              <a:gd name="connsiteY8" fmla="*/ 1714500 h 5695950"/>
              <a:gd name="connsiteX9" fmla="*/ 10229850 w 11563350"/>
              <a:gd name="connsiteY9" fmla="*/ 3409950 h 5695950"/>
              <a:gd name="connsiteX10" fmla="*/ 9553575 w 11563350"/>
              <a:gd name="connsiteY10" fmla="*/ 3048000 h 5695950"/>
              <a:gd name="connsiteX11" fmla="*/ 9277350 w 11563350"/>
              <a:gd name="connsiteY11" fmla="*/ 3381375 h 5695950"/>
              <a:gd name="connsiteX12" fmla="*/ 8763000 w 11563350"/>
              <a:gd name="connsiteY12" fmla="*/ 3114675 h 5695950"/>
              <a:gd name="connsiteX13" fmla="*/ 8858250 w 11563350"/>
              <a:gd name="connsiteY13" fmla="*/ 2952750 h 5695950"/>
              <a:gd name="connsiteX14" fmla="*/ 8591550 w 11563350"/>
              <a:gd name="connsiteY14" fmla="*/ 2809875 h 5695950"/>
              <a:gd name="connsiteX15" fmla="*/ 8162925 w 11563350"/>
              <a:gd name="connsiteY15" fmla="*/ 2933700 h 5695950"/>
              <a:gd name="connsiteX16" fmla="*/ 5457825 w 11563350"/>
              <a:gd name="connsiteY16" fmla="*/ 3429000 h 5695950"/>
              <a:gd name="connsiteX17" fmla="*/ 4267200 w 11563350"/>
              <a:gd name="connsiteY17" fmla="*/ 2562225 h 5695950"/>
              <a:gd name="connsiteX0" fmla="*/ 4267200 w 11563350"/>
              <a:gd name="connsiteY0" fmla="*/ 2562225 h 5695950"/>
              <a:gd name="connsiteX1" fmla="*/ 3733800 w 11563350"/>
              <a:gd name="connsiteY1" fmla="*/ 2495550 h 5695950"/>
              <a:gd name="connsiteX2" fmla="*/ 3086100 w 11563350"/>
              <a:gd name="connsiteY2" fmla="*/ 1076325 h 5695950"/>
              <a:gd name="connsiteX3" fmla="*/ 1885950 w 11563350"/>
              <a:gd name="connsiteY3" fmla="*/ 0 h 5695950"/>
              <a:gd name="connsiteX4" fmla="*/ 0 w 11563350"/>
              <a:gd name="connsiteY4" fmla="*/ 752475 h 5695950"/>
              <a:gd name="connsiteX5" fmla="*/ 742950 w 11563350"/>
              <a:gd name="connsiteY5" fmla="*/ 1438275 h 5695950"/>
              <a:gd name="connsiteX6" fmla="*/ 4457700 w 11563350"/>
              <a:gd name="connsiteY6" fmla="*/ 5695950 h 5695950"/>
              <a:gd name="connsiteX7" fmla="*/ 11544300 w 11563350"/>
              <a:gd name="connsiteY7" fmla="*/ 4257675 h 5695950"/>
              <a:gd name="connsiteX8" fmla="*/ 11563350 w 11563350"/>
              <a:gd name="connsiteY8" fmla="*/ 1714500 h 5695950"/>
              <a:gd name="connsiteX9" fmla="*/ 10229850 w 11563350"/>
              <a:gd name="connsiteY9" fmla="*/ 3409950 h 5695950"/>
              <a:gd name="connsiteX10" fmla="*/ 9553575 w 11563350"/>
              <a:gd name="connsiteY10" fmla="*/ 3048000 h 5695950"/>
              <a:gd name="connsiteX11" fmla="*/ 9277350 w 11563350"/>
              <a:gd name="connsiteY11" fmla="*/ 3381375 h 5695950"/>
              <a:gd name="connsiteX12" fmla="*/ 8763000 w 11563350"/>
              <a:gd name="connsiteY12" fmla="*/ 3114675 h 5695950"/>
              <a:gd name="connsiteX13" fmla="*/ 8858250 w 11563350"/>
              <a:gd name="connsiteY13" fmla="*/ 2952750 h 5695950"/>
              <a:gd name="connsiteX14" fmla="*/ 8591550 w 11563350"/>
              <a:gd name="connsiteY14" fmla="*/ 2809875 h 5695950"/>
              <a:gd name="connsiteX15" fmla="*/ 8162925 w 11563350"/>
              <a:gd name="connsiteY15" fmla="*/ 2933700 h 5695950"/>
              <a:gd name="connsiteX16" fmla="*/ 5457825 w 11563350"/>
              <a:gd name="connsiteY16" fmla="*/ 3429000 h 5695950"/>
              <a:gd name="connsiteX17" fmla="*/ 4267200 w 11563350"/>
              <a:gd name="connsiteY17" fmla="*/ 2562225 h 5695950"/>
              <a:gd name="connsiteX0" fmla="*/ 3733800 w 11563350"/>
              <a:gd name="connsiteY0" fmla="*/ 2076450 h 5695950"/>
              <a:gd name="connsiteX1" fmla="*/ 3733800 w 11563350"/>
              <a:gd name="connsiteY1" fmla="*/ 2495550 h 5695950"/>
              <a:gd name="connsiteX2" fmla="*/ 3086100 w 11563350"/>
              <a:gd name="connsiteY2" fmla="*/ 1076325 h 5695950"/>
              <a:gd name="connsiteX3" fmla="*/ 1885950 w 11563350"/>
              <a:gd name="connsiteY3" fmla="*/ 0 h 5695950"/>
              <a:gd name="connsiteX4" fmla="*/ 0 w 11563350"/>
              <a:gd name="connsiteY4" fmla="*/ 752475 h 5695950"/>
              <a:gd name="connsiteX5" fmla="*/ 742950 w 11563350"/>
              <a:gd name="connsiteY5" fmla="*/ 1438275 h 5695950"/>
              <a:gd name="connsiteX6" fmla="*/ 4457700 w 11563350"/>
              <a:gd name="connsiteY6" fmla="*/ 5695950 h 5695950"/>
              <a:gd name="connsiteX7" fmla="*/ 11544300 w 11563350"/>
              <a:gd name="connsiteY7" fmla="*/ 4257675 h 5695950"/>
              <a:gd name="connsiteX8" fmla="*/ 11563350 w 11563350"/>
              <a:gd name="connsiteY8" fmla="*/ 1714500 h 5695950"/>
              <a:gd name="connsiteX9" fmla="*/ 10229850 w 11563350"/>
              <a:gd name="connsiteY9" fmla="*/ 3409950 h 5695950"/>
              <a:gd name="connsiteX10" fmla="*/ 9553575 w 11563350"/>
              <a:gd name="connsiteY10" fmla="*/ 3048000 h 5695950"/>
              <a:gd name="connsiteX11" fmla="*/ 9277350 w 11563350"/>
              <a:gd name="connsiteY11" fmla="*/ 3381375 h 5695950"/>
              <a:gd name="connsiteX12" fmla="*/ 8763000 w 11563350"/>
              <a:gd name="connsiteY12" fmla="*/ 3114675 h 5695950"/>
              <a:gd name="connsiteX13" fmla="*/ 8858250 w 11563350"/>
              <a:gd name="connsiteY13" fmla="*/ 2952750 h 5695950"/>
              <a:gd name="connsiteX14" fmla="*/ 8591550 w 11563350"/>
              <a:gd name="connsiteY14" fmla="*/ 2809875 h 5695950"/>
              <a:gd name="connsiteX15" fmla="*/ 8162925 w 11563350"/>
              <a:gd name="connsiteY15" fmla="*/ 2933700 h 5695950"/>
              <a:gd name="connsiteX16" fmla="*/ 5457825 w 11563350"/>
              <a:gd name="connsiteY16" fmla="*/ 3429000 h 5695950"/>
              <a:gd name="connsiteX17" fmla="*/ 3733800 w 11563350"/>
              <a:gd name="connsiteY17" fmla="*/ 2076450 h 5695950"/>
              <a:gd name="connsiteX0" fmla="*/ 3733800 w 11563350"/>
              <a:gd name="connsiteY0" fmla="*/ 2076450 h 5695950"/>
              <a:gd name="connsiteX1" fmla="*/ 3495675 w 11563350"/>
              <a:gd name="connsiteY1" fmla="*/ 2257425 h 5695950"/>
              <a:gd name="connsiteX2" fmla="*/ 3086100 w 11563350"/>
              <a:gd name="connsiteY2" fmla="*/ 1076325 h 5695950"/>
              <a:gd name="connsiteX3" fmla="*/ 1885950 w 11563350"/>
              <a:gd name="connsiteY3" fmla="*/ 0 h 5695950"/>
              <a:gd name="connsiteX4" fmla="*/ 0 w 11563350"/>
              <a:gd name="connsiteY4" fmla="*/ 752475 h 5695950"/>
              <a:gd name="connsiteX5" fmla="*/ 742950 w 11563350"/>
              <a:gd name="connsiteY5" fmla="*/ 1438275 h 5695950"/>
              <a:gd name="connsiteX6" fmla="*/ 4457700 w 11563350"/>
              <a:gd name="connsiteY6" fmla="*/ 5695950 h 5695950"/>
              <a:gd name="connsiteX7" fmla="*/ 11544300 w 11563350"/>
              <a:gd name="connsiteY7" fmla="*/ 4257675 h 5695950"/>
              <a:gd name="connsiteX8" fmla="*/ 11563350 w 11563350"/>
              <a:gd name="connsiteY8" fmla="*/ 1714500 h 5695950"/>
              <a:gd name="connsiteX9" fmla="*/ 10229850 w 11563350"/>
              <a:gd name="connsiteY9" fmla="*/ 3409950 h 5695950"/>
              <a:gd name="connsiteX10" fmla="*/ 9553575 w 11563350"/>
              <a:gd name="connsiteY10" fmla="*/ 3048000 h 5695950"/>
              <a:gd name="connsiteX11" fmla="*/ 9277350 w 11563350"/>
              <a:gd name="connsiteY11" fmla="*/ 3381375 h 5695950"/>
              <a:gd name="connsiteX12" fmla="*/ 8763000 w 11563350"/>
              <a:gd name="connsiteY12" fmla="*/ 3114675 h 5695950"/>
              <a:gd name="connsiteX13" fmla="*/ 8858250 w 11563350"/>
              <a:gd name="connsiteY13" fmla="*/ 2952750 h 5695950"/>
              <a:gd name="connsiteX14" fmla="*/ 8591550 w 11563350"/>
              <a:gd name="connsiteY14" fmla="*/ 2809875 h 5695950"/>
              <a:gd name="connsiteX15" fmla="*/ 8162925 w 11563350"/>
              <a:gd name="connsiteY15" fmla="*/ 2933700 h 5695950"/>
              <a:gd name="connsiteX16" fmla="*/ 5457825 w 11563350"/>
              <a:gd name="connsiteY16" fmla="*/ 3429000 h 5695950"/>
              <a:gd name="connsiteX17" fmla="*/ 3733800 w 11563350"/>
              <a:gd name="connsiteY17" fmla="*/ 2076450 h 5695950"/>
              <a:gd name="connsiteX0" fmla="*/ 3733800 w 11563350"/>
              <a:gd name="connsiteY0" fmla="*/ 2076450 h 5695950"/>
              <a:gd name="connsiteX1" fmla="*/ 3495675 w 11563350"/>
              <a:gd name="connsiteY1" fmla="*/ 2257425 h 5695950"/>
              <a:gd name="connsiteX2" fmla="*/ 2609850 w 11563350"/>
              <a:gd name="connsiteY2" fmla="*/ 1390650 h 5695950"/>
              <a:gd name="connsiteX3" fmla="*/ 1885950 w 11563350"/>
              <a:gd name="connsiteY3" fmla="*/ 0 h 5695950"/>
              <a:gd name="connsiteX4" fmla="*/ 0 w 11563350"/>
              <a:gd name="connsiteY4" fmla="*/ 752475 h 5695950"/>
              <a:gd name="connsiteX5" fmla="*/ 742950 w 11563350"/>
              <a:gd name="connsiteY5" fmla="*/ 1438275 h 5695950"/>
              <a:gd name="connsiteX6" fmla="*/ 4457700 w 11563350"/>
              <a:gd name="connsiteY6" fmla="*/ 5695950 h 5695950"/>
              <a:gd name="connsiteX7" fmla="*/ 11544300 w 11563350"/>
              <a:gd name="connsiteY7" fmla="*/ 4257675 h 5695950"/>
              <a:gd name="connsiteX8" fmla="*/ 11563350 w 11563350"/>
              <a:gd name="connsiteY8" fmla="*/ 1714500 h 5695950"/>
              <a:gd name="connsiteX9" fmla="*/ 10229850 w 11563350"/>
              <a:gd name="connsiteY9" fmla="*/ 3409950 h 5695950"/>
              <a:gd name="connsiteX10" fmla="*/ 9553575 w 11563350"/>
              <a:gd name="connsiteY10" fmla="*/ 3048000 h 5695950"/>
              <a:gd name="connsiteX11" fmla="*/ 9277350 w 11563350"/>
              <a:gd name="connsiteY11" fmla="*/ 3381375 h 5695950"/>
              <a:gd name="connsiteX12" fmla="*/ 8763000 w 11563350"/>
              <a:gd name="connsiteY12" fmla="*/ 3114675 h 5695950"/>
              <a:gd name="connsiteX13" fmla="*/ 8858250 w 11563350"/>
              <a:gd name="connsiteY13" fmla="*/ 2952750 h 5695950"/>
              <a:gd name="connsiteX14" fmla="*/ 8591550 w 11563350"/>
              <a:gd name="connsiteY14" fmla="*/ 2809875 h 5695950"/>
              <a:gd name="connsiteX15" fmla="*/ 8162925 w 11563350"/>
              <a:gd name="connsiteY15" fmla="*/ 2933700 h 5695950"/>
              <a:gd name="connsiteX16" fmla="*/ 5457825 w 11563350"/>
              <a:gd name="connsiteY16" fmla="*/ 3429000 h 5695950"/>
              <a:gd name="connsiteX17" fmla="*/ 3733800 w 11563350"/>
              <a:gd name="connsiteY17" fmla="*/ 2076450 h 5695950"/>
              <a:gd name="connsiteX0" fmla="*/ 3733800 w 11563350"/>
              <a:gd name="connsiteY0" fmla="*/ 1933575 h 5553075"/>
              <a:gd name="connsiteX1" fmla="*/ 3495675 w 11563350"/>
              <a:gd name="connsiteY1" fmla="*/ 2114550 h 5553075"/>
              <a:gd name="connsiteX2" fmla="*/ 2609850 w 11563350"/>
              <a:gd name="connsiteY2" fmla="*/ 1247775 h 5553075"/>
              <a:gd name="connsiteX3" fmla="*/ 1457325 w 11563350"/>
              <a:gd name="connsiteY3" fmla="*/ 0 h 5553075"/>
              <a:gd name="connsiteX4" fmla="*/ 0 w 11563350"/>
              <a:gd name="connsiteY4" fmla="*/ 609600 h 5553075"/>
              <a:gd name="connsiteX5" fmla="*/ 742950 w 11563350"/>
              <a:gd name="connsiteY5" fmla="*/ 1295400 h 5553075"/>
              <a:gd name="connsiteX6" fmla="*/ 4457700 w 11563350"/>
              <a:gd name="connsiteY6" fmla="*/ 5553075 h 5553075"/>
              <a:gd name="connsiteX7" fmla="*/ 11544300 w 11563350"/>
              <a:gd name="connsiteY7" fmla="*/ 4114800 h 5553075"/>
              <a:gd name="connsiteX8" fmla="*/ 11563350 w 11563350"/>
              <a:gd name="connsiteY8" fmla="*/ 1571625 h 5553075"/>
              <a:gd name="connsiteX9" fmla="*/ 10229850 w 11563350"/>
              <a:gd name="connsiteY9" fmla="*/ 3267075 h 5553075"/>
              <a:gd name="connsiteX10" fmla="*/ 9553575 w 11563350"/>
              <a:gd name="connsiteY10" fmla="*/ 2905125 h 5553075"/>
              <a:gd name="connsiteX11" fmla="*/ 9277350 w 11563350"/>
              <a:gd name="connsiteY11" fmla="*/ 3238500 h 5553075"/>
              <a:gd name="connsiteX12" fmla="*/ 8763000 w 11563350"/>
              <a:gd name="connsiteY12" fmla="*/ 2971800 h 5553075"/>
              <a:gd name="connsiteX13" fmla="*/ 8858250 w 11563350"/>
              <a:gd name="connsiteY13" fmla="*/ 2809875 h 5553075"/>
              <a:gd name="connsiteX14" fmla="*/ 8591550 w 11563350"/>
              <a:gd name="connsiteY14" fmla="*/ 2667000 h 5553075"/>
              <a:gd name="connsiteX15" fmla="*/ 8162925 w 11563350"/>
              <a:gd name="connsiteY15" fmla="*/ 2790825 h 5553075"/>
              <a:gd name="connsiteX16" fmla="*/ 5457825 w 11563350"/>
              <a:gd name="connsiteY16" fmla="*/ 3286125 h 5553075"/>
              <a:gd name="connsiteX17" fmla="*/ 3733800 w 11563350"/>
              <a:gd name="connsiteY17" fmla="*/ 1933575 h 5553075"/>
              <a:gd name="connsiteX0" fmla="*/ 4695825 w 11563350"/>
              <a:gd name="connsiteY0" fmla="*/ 2714625 h 5553075"/>
              <a:gd name="connsiteX1" fmla="*/ 3495675 w 11563350"/>
              <a:gd name="connsiteY1" fmla="*/ 2114550 h 5553075"/>
              <a:gd name="connsiteX2" fmla="*/ 2609850 w 11563350"/>
              <a:gd name="connsiteY2" fmla="*/ 1247775 h 5553075"/>
              <a:gd name="connsiteX3" fmla="*/ 1457325 w 11563350"/>
              <a:gd name="connsiteY3" fmla="*/ 0 h 5553075"/>
              <a:gd name="connsiteX4" fmla="*/ 0 w 11563350"/>
              <a:gd name="connsiteY4" fmla="*/ 609600 h 5553075"/>
              <a:gd name="connsiteX5" fmla="*/ 742950 w 11563350"/>
              <a:gd name="connsiteY5" fmla="*/ 1295400 h 5553075"/>
              <a:gd name="connsiteX6" fmla="*/ 4457700 w 11563350"/>
              <a:gd name="connsiteY6" fmla="*/ 5553075 h 5553075"/>
              <a:gd name="connsiteX7" fmla="*/ 11544300 w 11563350"/>
              <a:gd name="connsiteY7" fmla="*/ 4114800 h 5553075"/>
              <a:gd name="connsiteX8" fmla="*/ 11563350 w 11563350"/>
              <a:gd name="connsiteY8" fmla="*/ 1571625 h 5553075"/>
              <a:gd name="connsiteX9" fmla="*/ 10229850 w 11563350"/>
              <a:gd name="connsiteY9" fmla="*/ 3267075 h 5553075"/>
              <a:gd name="connsiteX10" fmla="*/ 9553575 w 11563350"/>
              <a:gd name="connsiteY10" fmla="*/ 2905125 h 5553075"/>
              <a:gd name="connsiteX11" fmla="*/ 9277350 w 11563350"/>
              <a:gd name="connsiteY11" fmla="*/ 3238500 h 5553075"/>
              <a:gd name="connsiteX12" fmla="*/ 8763000 w 11563350"/>
              <a:gd name="connsiteY12" fmla="*/ 2971800 h 5553075"/>
              <a:gd name="connsiteX13" fmla="*/ 8858250 w 11563350"/>
              <a:gd name="connsiteY13" fmla="*/ 2809875 h 5553075"/>
              <a:gd name="connsiteX14" fmla="*/ 8591550 w 11563350"/>
              <a:gd name="connsiteY14" fmla="*/ 2667000 h 5553075"/>
              <a:gd name="connsiteX15" fmla="*/ 8162925 w 11563350"/>
              <a:gd name="connsiteY15" fmla="*/ 2790825 h 5553075"/>
              <a:gd name="connsiteX16" fmla="*/ 5457825 w 11563350"/>
              <a:gd name="connsiteY16" fmla="*/ 3286125 h 5553075"/>
              <a:gd name="connsiteX17" fmla="*/ 4695825 w 11563350"/>
              <a:gd name="connsiteY17" fmla="*/ 2714625 h 5553075"/>
              <a:gd name="connsiteX0" fmla="*/ 4695825 w 11563350"/>
              <a:gd name="connsiteY0" fmla="*/ 2714625 h 5553075"/>
              <a:gd name="connsiteX1" fmla="*/ 4343400 w 11563350"/>
              <a:gd name="connsiteY1" fmla="*/ 3095625 h 5553075"/>
              <a:gd name="connsiteX2" fmla="*/ 2609850 w 11563350"/>
              <a:gd name="connsiteY2" fmla="*/ 1247775 h 5553075"/>
              <a:gd name="connsiteX3" fmla="*/ 1457325 w 11563350"/>
              <a:gd name="connsiteY3" fmla="*/ 0 h 5553075"/>
              <a:gd name="connsiteX4" fmla="*/ 0 w 11563350"/>
              <a:gd name="connsiteY4" fmla="*/ 609600 h 5553075"/>
              <a:gd name="connsiteX5" fmla="*/ 742950 w 11563350"/>
              <a:gd name="connsiteY5" fmla="*/ 1295400 h 5553075"/>
              <a:gd name="connsiteX6" fmla="*/ 4457700 w 11563350"/>
              <a:gd name="connsiteY6" fmla="*/ 5553075 h 5553075"/>
              <a:gd name="connsiteX7" fmla="*/ 11544300 w 11563350"/>
              <a:gd name="connsiteY7" fmla="*/ 4114800 h 5553075"/>
              <a:gd name="connsiteX8" fmla="*/ 11563350 w 11563350"/>
              <a:gd name="connsiteY8" fmla="*/ 1571625 h 5553075"/>
              <a:gd name="connsiteX9" fmla="*/ 10229850 w 11563350"/>
              <a:gd name="connsiteY9" fmla="*/ 3267075 h 5553075"/>
              <a:gd name="connsiteX10" fmla="*/ 9553575 w 11563350"/>
              <a:gd name="connsiteY10" fmla="*/ 2905125 h 5553075"/>
              <a:gd name="connsiteX11" fmla="*/ 9277350 w 11563350"/>
              <a:gd name="connsiteY11" fmla="*/ 3238500 h 5553075"/>
              <a:gd name="connsiteX12" fmla="*/ 8763000 w 11563350"/>
              <a:gd name="connsiteY12" fmla="*/ 2971800 h 5553075"/>
              <a:gd name="connsiteX13" fmla="*/ 8858250 w 11563350"/>
              <a:gd name="connsiteY13" fmla="*/ 2809875 h 5553075"/>
              <a:gd name="connsiteX14" fmla="*/ 8591550 w 11563350"/>
              <a:gd name="connsiteY14" fmla="*/ 2667000 h 5553075"/>
              <a:gd name="connsiteX15" fmla="*/ 8162925 w 11563350"/>
              <a:gd name="connsiteY15" fmla="*/ 2790825 h 5553075"/>
              <a:gd name="connsiteX16" fmla="*/ 5457825 w 11563350"/>
              <a:gd name="connsiteY16" fmla="*/ 3286125 h 5553075"/>
              <a:gd name="connsiteX17" fmla="*/ 4695825 w 11563350"/>
              <a:gd name="connsiteY17" fmla="*/ 2714625 h 5553075"/>
              <a:gd name="connsiteX0" fmla="*/ 4781550 w 11563350"/>
              <a:gd name="connsiteY0" fmla="*/ 2781300 h 5553075"/>
              <a:gd name="connsiteX1" fmla="*/ 4343400 w 11563350"/>
              <a:gd name="connsiteY1" fmla="*/ 3095625 h 5553075"/>
              <a:gd name="connsiteX2" fmla="*/ 2609850 w 11563350"/>
              <a:gd name="connsiteY2" fmla="*/ 1247775 h 5553075"/>
              <a:gd name="connsiteX3" fmla="*/ 1457325 w 11563350"/>
              <a:gd name="connsiteY3" fmla="*/ 0 h 5553075"/>
              <a:gd name="connsiteX4" fmla="*/ 0 w 11563350"/>
              <a:gd name="connsiteY4" fmla="*/ 609600 h 5553075"/>
              <a:gd name="connsiteX5" fmla="*/ 742950 w 11563350"/>
              <a:gd name="connsiteY5" fmla="*/ 1295400 h 5553075"/>
              <a:gd name="connsiteX6" fmla="*/ 4457700 w 11563350"/>
              <a:gd name="connsiteY6" fmla="*/ 5553075 h 5553075"/>
              <a:gd name="connsiteX7" fmla="*/ 11544300 w 11563350"/>
              <a:gd name="connsiteY7" fmla="*/ 4114800 h 5553075"/>
              <a:gd name="connsiteX8" fmla="*/ 11563350 w 11563350"/>
              <a:gd name="connsiteY8" fmla="*/ 1571625 h 5553075"/>
              <a:gd name="connsiteX9" fmla="*/ 10229850 w 11563350"/>
              <a:gd name="connsiteY9" fmla="*/ 3267075 h 5553075"/>
              <a:gd name="connsiteX10" fmla="*/ 9553575 w 11563350"/>
              <a:gd name="connsiteY10" fmla="*/ 2905125 h 5553075"/>
              <a:gd name="connsiteX11" fmla="*/ 9277350 w 11563350"/>
              <a:gd name="connsiteY11" fmla="*/ 3238500 h 5553075"/>
              <a:gd name="connsiteX12" fmla="*/ 8763000 w 11563350"/>
              <a:gd name="connsiteY12" fmla="*/ 2971800 h 5553075"/>
              <a:gd name="connsiteX13" fmla="*/ 8858250 w 11563350"/>
              <a:gd name="connsiteY13" fmla="*/ 2809875 h 5553075"/>
              <a:gd name="connsiteX14" fmla="*/ 8591550 w 11563350"/>
              <a:gd name="connsiteY14" fmla="*/ 2667000 h 5553075"/>
              <a:gd name="connsiteX15" fmla="*/ 8162925 w 11563350"/>
              <a:gd name="connsiteY15" fmla="*/ 2790825 h 5553075"/>
              <a:gd name="connsiteX16" fmla="*/ 5457825 w 11563350"/>
              <a:gd name="connsiteY16" fmla="*/ 3286125 h 5553075"/>
              <a:gd name="connsiteX17" fmla="*/ 4781550 w 11563350"/>
              <a:gd name="connsiteY17" fmla="*/ 2781300 h 5553075"/>
              <a:gd name="connsiteX0" fmla="*/ 4781550 w 11563350"/>
              <a:gd name="connsiteY0" fmla="*/ 2781300 h 5553075"/>
              <a:gd name="connsiteX1" fmla="*/ 4343400 w 11563350"/>
              <a:gd name="connsiteY1" fmla="*/ 3095625 h 5553075"/>
              <a:gd name="connsiteX2" fmla="*/ 3238500 w 11563350"/>
              <a:gd name="connsiteY2" fmla="*/ 2190750 h 5553075"/>
              <a:gd name="connsiteX3" fmla="*/ 1457325 w 11563350"/>
              <a:gd name="connsiteY3" fmla="*/ 0 h 5553075"/>
              <a:gd name="connsiteX4" fmla="*/ 0 w 11563350"/>
              <a:gd name="connsiteY4" fmla="*/ 609600 h 5553075"/>
              <a:gd name="connsiteX5" fmla="*/ 742950 w 11563350"/>
              <a:gd name="connsiteY5" fmla="*/ 1295400 h 5553075"/>
              <a:gd name="connsiteX6" fmla="*/ 4457700 w 11563350"/>
              <a:gd name="connsiteY6" fmla="*/ 5553075 h 5553075"/>
              <a:gd name="connsiteX7" fmla="*/ 11544300 w 11563350"/>
              <a:gd name="connsiteY7" fmla="*/ 4114800 h 5553075"/>
              <a:gd name="connsiteX8" fmla="*/ 11563350 w 11563350"/>
              <a:gd name="connsiteY8" fmla="*/ 1571625 h 5553075"/>
              <a:gd name="connsiteX9" fmla="*/ 10229850 w 11563350"/>
              <a:gd name="connsiteY9" fmla="*/ 3267075 h 5553075"/>
              <a:gd name="connsiteX10" fmla="*/ 9553575 w 11563350"/>
              <a:gd name="connsiteY10" fmla="*/ 2905125 h 5553075"/>
              <a:gd name="connsiteX11" fmla="*/ 9277350 w 11563350"/>
              <a:gd name="connsiteY11" fmla="*/ 3238500 h 5553075"/>
              <a:gd name="connsiteX12" fmla="*/ 8763000 w 11563350"/>
              <a:gd name="connsiteY12" fmla="*/ 2971800 h 5553075"/>
              <a:gd name="connsiteX13" fmla="*/ 8858250 w 11563350"/>
              <a:gd name="connsiteY13" fmla="*/ 2809875 h 5553075"/>
              <a:gd name="connsiteX14" fmla="*/ 8591550 w 11563350"/>
              <a:gd name="connsiteY14" fmla="*/ 2667000 h 5553075"/>
              <a:gd name="connsiteX15" fmla="*/ 8162925 w 11563350"/>
              <a:gd name="connsiteY15" fmla="*/ 2790825 h 5553075"/>
              <a:gd name="connsiteX16" fmla="*/ 5457825 w 11563350"/>
              <a:gd name="connsiteY16" fmla="*/ 3286125 h 5553075"/>
              <a:gd name="connsiteX17" fmla="*/ 4781550 w 11563350"/>
              <a:gd name="connsiteY17" fmla="*/ 2781300 h 5553075"/>
              <a:gd name="connsiteX0" fmla="*/ 4781550 w 11563350"/>
              <a:gd name="connsiteY0" fmla="*/ 2171700 h 4943475"/>
              <a:gd name="connsiteX1" fmla="*/ 4343400 w 11563350"/>
              <a:gd name="connsiteY1" fmla="*/ 2486025 h 4943475"/>
              <a:gd name="connsiteX2" fmla="*/ 3238500 w 11563350"/>
              <a:gd name="connsiteY2" fmla="*/ 1581150 h 4943475"/>
              <a:gd name="connsiteX3" fmla="*/ 3571875 w 11563350"/>
              <a:gd name="connsiteY3" fmla="*/ 1381125 h 4943475"/>
              <a:gd name="connsiteX4" fmla="*/ 0 w 11563350"/>
              <a:gd name="connsiteY4" fmla="*/ 0 h 4943475"/>
              <a:gd name="connsiteX5" fmla="*/ 742950 w 11563350"/>
              <a:gd name="connsiteY5" fmla="*/ 685800 h 4943475"/>
              <a:gd name="connsiteX6" fmla="*/ 4457700 w 11563350"/>
              <a:gd name="connsiteY6" fmla="*/ 4943475 h 4943475"/>
              <a:gd name="connsiteX7" fmla="*/ 11544300 w 11563350"/>
              <a:gd name="connsiteY7" fmla="*/ 3505200 h 4943475"/>
              <a:gd name="connsiteX8" fmla="*/ 11563350 w 11563350"/>
              <a:gd name="connsiteY8" fmla="*/ 962025 h 4943475"/>
              <a:gd name="connsiteX9" fmla="*/ 10229850 w 11563350"/>
              <a:gd name="connsiteY9" fmla="*/ 2657475 h 4943475"/>
              <a:gd name="connsiteX10" fmla="*/ 9553575 w 11563350"/>
              <a:gd name="connsiteY10" fmla="*/ 2295525 h 4943475"/>
              <a:gd name="connsiteX11" fmla="*/ 9277350 w 11563350"/>
              <a:gd name="connsiteY11" fmla="*/ 2628900 h 4943475"/>
              <a:gd name="connsiteX12" fmla="*/ 8763000 w 11563350"/>
              <a:gd name="connsiteY12" fmla="*/ 2362200 h 4943475"/>
              <a:gd name="connsiteX13" fmla="*/ 8858250 w 11563350"/>
              <a:gd name="connsiteY13" fmla="*/ 2200275 h 4943475"/>
              <a:gd name="connsiteX14" fmla="*/ 8591550 w 11563350"/>
              <a:gd name="connsiteY14" fmla="*/ 2057400 h 4943475"/>
              <a:gd name="connsiteX15" fmla="*/ 8162925 w 11563350"/>
              <a:gd name="connsiteY15" fmla="*/ 2181225 h 4943475"/>
              <a:gd name="connsiteX16" fmla="*/ 5457825 w 11563350"/>
              <a:gd name="connsiteY16" fmla="*/ 2676525 h 4943475"/>
              <a:gd name="connsiteX17" fmla="*/ 4781550 w 11563350"/>
              <a:gd name="connsiteY17" fmla="*/ 2171700 h 4943475"/>
              <a:gd name="connsiteX0" fmla="*/ 4038600 w 10820400"/>
              <a:gd name="connsiteY0" fmla="*/ 2857500 h 5629275"/>
              <a:gd name="connsiteX1" fmla="*/ 3600450 w 10820400"/>
              <a:gd name="connsiteY1" fmla="*/ 3171825 h 5629275"/>
              <a:gd name="connsiteX2" fmla="*/ 2495550 w 10820400"/>
              <a:gd name="connsiteY2" fmla="*/ 2266950 h 5629275"/>
              <a:gd name="connsiteX3" fmla="*/ 2828925 w 10820400"/>
              <a:gd name="connsiteY3" fmla="*/ 2066925 h 5629275"/>
              <a:gd name="connsiteX4" fmla="*/ 885825 w 10820400"/>
              <a:gd name="connsiteY4" fmla="*/ 0 h 5629275"/>
              <a:gd name="connsiteX5" fmla="*/ 0 w 10820400"/>
              <a:gd name="connsiteY5" fmla="*/ 1371600 h 5629275"/>
              <a:gd name="connsiteX6" fmla="*/ 3714750 w 10820400"/>
              <a:gd name="connsiteY6" fmla="*/ 5629275 h 5629275"/>
              <a:gd name="connsiteX7" fmla="*/ 10801350 w 10820400"/>
              <a:gd name="connsiteY7" fmla="*/ 4191000 h 5629275"/>
              <a:gd name="connsiteX8" fmla="*/ 10820400 w 10820400"/>
              <a:gd name="connsiteY8" fmla="*/ 1647825 h 5629275"/>
              <a:gd name="connsiteX9" fmla="*/ 9486900 w 10820400"/>
              <a:gd name="connsiteY9" fmla="*/ 3343275 h 5629275"/>
              <a:gd name="connsiteX10" fmla="*/ 8810625 w 10820400"/>
              <a:gd name="connsiteY10" fmla="*/ 2981325 h 5629275"/>
              <a:gd name="connsiteX11" fmla="*/ 8534400 w 10820400"/>
              <a:gd name="connsiteY11" fmla="*/ 3314700 h 5629275"/>
              <a:gd name="connsiteX12" fmla="*/ 8020050 w 10820400"/>
              <a:gd name="connsiteY12" fmla="*/ 3048000 h 5629275"/>
              <a:gd name="connsiteX13" fmla="*/ 8115300 w 10820400"/>
              <a:gd name="connsiteY13" fmla="*/ 2886075 h 5629275"/>
              <a:gd name="connsiteX14" fmla="*/ 7848600 w 10820400"/>
              <a:gd name="connsiteY14" fmla="*/ 2743200 h 5629275"/>
              <a:gd name="connsiteX15" fmla="*/ 7419975 w 10820400"/>
              <a:gd name="connsiteY15" fmla="*/ 2867025 h 5629275"/>
              <a:gd name="connsiteX16" fmla="*/ 4714875 w 10820400"/>
              <a:gd name="connsiteY16" fmla="*/ 3362325 h 5629275"/>
              <a:gd name="connsiteX17" fmla="*/ 4038600 w 10820400"/>
              <a:gd name="connsiteY17" fmla="*/ 2857500 h 5629275"/>
              <a:gd name="connsiteX0" fmla="*/ 4581525 w 11363325"/>
              <a:gd name="connsiteY0" fmla="*/ 2857500 h 5629275"/>
              <a:gd name="connsiteX1" fmla="*/ 4143375 w 11363325"/>
              <a:gd name="connsiteY1" fmla="*/ 3171825 h 5629275"/>
              <a:gd name="connsiteX2" fmla="*/ 3038475 w 11363325"/>
              <a:gd name="connsiteY2" fmla="*/ 2266950 h 5629275"/>
              <a:gd name="connsiteX3" fmla="*/ 3371850 w 11363325"/>
              <a:gd name="connsiteY3" fmla="*/ 2066925 h 5629275"/>
              <a:gd name="connsiteX4" fmla="*/ 1428750 w 11363325"/>
              <a:gd name="connsiteY4" fmla="*/ 0 h 5629275"/>
              <a:gd name="connsiteX5" fmla="*/ 0 w 11363325"/>
              <a:gd name="connsiteY5" fmla="*/ 533400 h 5629275"/>
              <a:gd name="connsiteX6" fmla="*/ 4257675 w 11363325"/>
              <a:gd name="connsiteY6" fmla="*/ 5629275 h 5629275"/>
              <a:gd name="connsiteX7" fmla="*/ 11344275 w 11363325"/>
              <a:gd name="connsiteY7" fmla="*/ 4191000 h 5629275"/>
              <a:gd name="connsiteX8" fmla="*/ 11363325 w 11363325"/>
              <a:gd name="connsiteY8" fmla="*/ 1647825 h 5629275"/>
              <a:gd name="connsiteX9" fmla="*/ 10029825 w 11363325"/>
              <a:gd name="connsiteY9" fmla="*/ 3343275 h 5629275"/>
              <a:gd name="connsiteX10" fmla="*/ 9353550 w 11363325"/>
              <a:gd name="connsiteY10" fmla="*/ 2981325 h 5629275"/>
              <a:gd name="connsiteX11" fmla="*/ 9077325 w 11363325"/>
              <a:gd name="connsiteY11" fmla="*/ 3314700 h 5629275"/>
              <a:gd name="connsiteX12" fmla="*/ 8562975 w 11363325"/>
              <a:gd name="connsiteY12" fmla="*/ 3048000 h 5629275"/>
              <a:gd name="connsiteX13" fmla="*/ 8658225 w 11363325"/>
              <a:gd name="connsiteY13" fmla="*/ 2886075 h 5629275"/>
              <a:gd name="connsiteX14" fmla="*/ 8391525 w 11363325"/>
              <a:gd name="connsiteY14" fmla="*/ 2743200 h 5629275"/>
              <a:gd name="connsiteX15" fmla="*/ 7962900 w 11363325"/>
              <a:gd name="connsiteY15" fmla="*/ 2867025 h 5629275"/>
              <a:gd name="connsiteX16" fmla="*/ 5257800 w 11363325"/>
              <a:gd name="connsiteY16" fmla="*/ 3362325 h 5629275"/>
              <a:gd name="connsiteX17" fmla="*/ 4581525 w 11363325"/>
              <a:gd name="connsiteY17" fmla="*/ 2857500 h 5629275"/>
              <a:gd name="connsiteX0" fmla="*/ 4486275 w 11268075"/>
              <a:gd name="connsiteY0" fmla="*/ 2857500 h 5629275"/>
              <a:gd name="connsiteX1" fmla="*/ 4048125 w 11268075"/>
              <a:gd name="connsiteY1" fmla="*/ 3171825 h 5629275"/>
              <a:gd name="connsiteX2" fmla="*/ 2943225 w 11268075"/>
              <a:gd name="connsiteY2" fmla="*/ 2266950 h 5629275"/>
              <a:gd name="connsiteX3" fmla="*/ 3276600 w 11268075"/>
              <a:gd name="connsiteY3" fmla="*/ 2066925 h 5629275"/>
              <a:gd name="connsiteX4" fmla="*/ 1333500 w 11268075"/>
              <a:gd name="connsiteY4" fmla="*/ 0 h 5629275"/>
              <a:gd name="connsiteX5" fmla="*/ 0 w 11268075"/>
              <a:gd name="connsiteY5" fmla="*/ 571500 h 5629275"/>
              <a:gd name="connsiteX6" fmla="*/ 4162425 w 11268075"/>
              <a:gd name="connsiteY6" fmla="*/ 5629275 h 5629275"/>
              <a:gd name="connsiteX7" fmla="*/ 11249025 w 11268075"/>
              <a:gd name="connsiteY7" fmla="*/ 4191000 h 5629275"/>
              <a:gd name="connsiteX8" fmla="*/ 11268075 w 11268075"/>
              <a:gd name="connsiteY8" fmla="*/ 1647825 h 5629275"/>
              <a:gd name="connsiteX9" fmla="*/ 9934575 w 11268075"/>
              <a:gd name="connsiteY9" fmla="*/ 3343275 h 5629275"/>
              <a:gd name="connsiteX10" fmla="*/ 9258300 w 11268075"/>
              <a:gd name="connsiteY10" fmla="*/ 2981325 h 5629275"/>
              <a:gd name="connsiteX11" fmla="*/ 8982075 w 11268075"/>
              <a:gd name="connsiteY11" fmla="*/ 3314700 h 5629275"/>
              <a:gd name="connsiteX12" fmla="*/ 8467725 w 11268075"/>
              <a:gd name="connsiteY12" fmla="*/ 3048000 h 5629275"/>
              <a:gd name="connsiteX13" fmla="*/ 8562975 w 11268075"/>
              <a:gd name="connsiteY13" fmla="*/ 2886075 h 5629275"/>
              <a:gd name="connsiteX14" fmla="*/ 8296275 w 11268075"/>
              <a:gd name="connsiteY14" fmla="*/ 2743200 h 5629275"/>
              <a:gd name="connsiteX15" fmla="*/ 7867650 w 11268075"/>
              <a:gd name="connsiteY15" fmla="*/ 2867025 h 5629275"/>
              <a:gd name="connsiteX16" fmla="*/ 5162550 w 11268075"/>
              <a:gd name="connsiteY16" fmla="*/ 3362325 h 5629275"/>
              <a:gd name="connsiteX17" fmla="*/ 4486275 w 11268075"/>
              <a:gd name="connsiteY17" fmla="*/ 2857500 h 5629275"/>
              <a:gd name="connsiteX0" fmla="*/ 4823159 w 11604959"/>
              <a:gd name="connsiteY0" fmla="*/ 2857500 h 5629275"/>
              <a:gd name="connsiteX1" fmla="*/ 4385009 w 11604959"/>
              <a:gd name="connsiteY1" fmla="*/ 3171825 h 5629275"/>
              <a:gd name="connsiteX2" fmla="*/ 3280109 w 11604959"/>
              <a:gd name="connsiteY2" fmla="*/ 2266950 h 5629275"/>
              <a:gd name="connsiteX3" fmla="*/ 3613484 w 11604959"/>
              <a:gd name="connsiteY3" fmla="*/ 2066925 h 5629275"/>
              <a:gd name="connsiteX4" fmla="*/ 1670384 w 11604959"/>
              <a:gd name="connsiteY4" fmla="*/ 0 h 5629275"/>
              <a:gd name="connsiteX5" fmla="*/ 0 w 11604959"/>
              <a:gd name="connsiteY5" fmla="*/ 699837 h 5629275"/>
              <a:gd name="connsiteX6" fmla="*/ 4499309 w 11604959"/>
              <a:gd name="connsiteY6" fmla="*/ 5629275 h 5629275"/>
              <a:gd name="connsiteX7" fmla="*/ 11585909 w 11604959"/>
              <a:gd name="connsiteY7" fmla="*/ 4191000 h 5629275"/>
              <a:gd name="connsiteX8" fmla="*/ 11604959 w 11604959"/>
              <a:gd name="connsiteY8" fmla="*/ 1647825 h 5629275"/>
              <a:gd name="connsiteX9" fmla="*/ 10271459 w 11604959"/>
              <a:gd name="connsiteY9" fmla="*/ 3343275 h 5629275"/>
              <a:gd name="connsiteX10" fmla="*/ 9595184 w 11604959"/>
              <a:gd name="connsiteY10" fmla="*/ 2981325 h 5629275"/>
              <a:gd name="connsiteX11" fmla="*/ 9318959 w 11604959"/>
              <a:gd name="connsiteY11" fmla="*/ 3314700 h 5629275"/>
              <a:gd name="connsiteX12" fmla="*/ 8804609 w 11604959"/>
              <a:gd name="connsiteY12" fmla="*/ 3048000 h 5629275"/>
              <a:gd name="connsiteX13" fmla="*/ 8899859 w 11604959"/>
              <a:gd name="connsiteY13" fmla="*/ 2886075 h 5629275"/>
              <a:gd name="connsiteX14" fmla="*/ 8633159 w 11604959"/>
              <a:gd name="connsiteY14" fmla="*/ 2743200 h 5629275"/>
              <a:gd name="connsiteX15" fmla="*/ 8204534 w 11604959"/>
              <a:gd name="connsiteY15" fmla="*/ 2867025 h 5629275"/>
              <a:gd name="connsiteX16" fmla="*/ 5499434 w 11604959"/>
              <a:gd name="connsiteY16" fmla="*/ 3362325 h 5629275"/>
              <a:gd name="connsiteX17" fmla="*/ 4823159 w 11604959"/>
              <a:gd name="connsiteY17" fmla="*/ 2857500 h 5629275"/>
              <a:gd name="connsiteX0" fmla="*/ 4823159 w 11604959"/>
              <a:gd name="connsiteY0" fmla="*/ 2857500 h 5645317"/>
              <a:gd name="connsiteX1" fmla="*/ 4385009 w 11604959"/>
              <a:gd name="connsiteY1" fmla="*/ 3171825 h 5645317"/>
              <a:gd name="connsiteX2" fmla="*/ 3280109 w 11604959"/>
              <a:gd name="connsiteY2" fmla="*/ 2266950 h 5645317"/>
              <a:gd name="connsiteX3" fmla="*/ 3613484 w 11604959"/>
              <a:gd name="connsiteY3" fmla="*/ 2066925 h 5645317"/>
              <a:gd name="connsiteX4" fmla="*/ 1670384 w 11604959"/>
              <a:gd name="connsiteY4" fmla="*/ 0 h 5645317"/>
              <a:gd name="connsiteX5" fmla="*/ 0 w 11604959"/>
              <a:gd name="connsiteY5" fmla="*/ 699837 h 5645317"/>
              <a:gd name="connsiteX6" fmla="*/ 3280109 w 11604959"/>
              <a:gd name="connsiteY6" fmla="*/ 5645317 h 5645317"/>
              <a:gd name="connsiteX7" fmla="*/ 11585909 w 11604959"/>
              <a:gd name="connsiteY7" fmla="*/ 4191000 h 5645317"/>
              <a:gd name="connsiteX8" fmla="*/ 11604959 w 11604959"/>
              <a:gd name="connsiteY8" fmla="*/ 1647825 h 5645317"/>
              <a:gd name="connsiteX9" fmla="*/ 10271459 w 11604959"/>
              <a:gd name="connsiteY9" fmla="*/ 3343275 h 5645317"/>
              <a:gd name="connsiteX10" fmla="*/ 9595184 w 11604959"/>
              <a:gd name="connsiteY10" fmla="*/ 2981325 h 5645317"/>
              <a:gd name="connsiteX11" fmla="*/ 9318959 w 11604959"/>
              <a:gd name="connsiteY11" fmla="*/ 3314700 h 5645317"/>
              <a:gd name="connsiteX12" fmla="*/ 8804609 w 11604959"/>
              <a:gd name="connsiteY12" fmla="*/ 3048000 h 5645317"/>
              <a:gd name="connsiteX13" fmla="*/ 8899859 w 11604959"/>
              <a:gd name="connsiteY13" fmla="*/ 2886075 h 5645317"/>
              <a:gd name="connsiteX14" fmla="*/ 8633159 w 11604959"/>
              <a:gd name="connsiteY14" fmla="*/ 2743200 h 5645317"/>
              <a:gd name="connsiteX15" fmla="*/ 8204534 w 11604959"/>
              <a:gd name="connsiteY15" fmla="*/ 2867025 h 5645317"/>
              <a:gd name="connsiteX16" fmla="*/ 5499434 w 11604959"/>
              <a:gd name="connsiteY16" fmla="*/ 3362325 h 5645317"/>
              <a:gd name="connsiteX17" fmla="*/ 4823159 w 11604959"/>
              <a:gd name="connsiteY17" fmla="*/ 2857500 h 5645317"/>
              <a:gd name="connsiteX0" fmla="*/ 5031706 w 11813506"/>
              <a:gd name="connsiteY0" fmla="*/ 2857500 h 5645317"/>
              <a:gd name="connsiteX1" fmla="*/ 4593556 w 11813506"/>
              <a:gd name="connsiteY1" fmla="*/ 3171825 h 5645317"/>
              <a:gd name="connsiteX2" fmla="*/ 3488656 w 11813506"/>
              <a:gd name="connsiteY2" fmla="*/ 2266950 h 5645317"/>
              <a:gd name="connsiteX3" fmla="*/ 3822031 w 11813506"/>
              <a:gd name="connsiteY3" fmla="*/ 2066925 h 5645317"/>
              <a:gd name="connsiteX4" fmla="*/ 1878931 w 11813506"/>
              <a:gd name="connsiteY4" fmla="*/ 0 h 5645317"/>
              <a:gd name="connsiteX5" fmla="*/ 0 w 11813506"/>
              <a:gd name="connsiteY5" fmla="*/ 860258 h 5645317"/>
              <a:gd name="connsiteX6" fmla="*/ 3488656 w 11813506"/>
              <a:gd name="connsiteY6" fmla="*/ 5645317 h 5645317"/>
              <a:gd name="connsiteX7" fmla="*/ 11794456 w 11813506"/>
              <a:gd name="connsiteY7" fmla="*/ 4191000 h 5645317"/>
              <a:gd name="connsiteX8" fmla="*/ 11813506 w 11813506"/>
              <a:gd name="connsiteY8" fmla="*/ 1647825 h 5645317"/>
              <a:gd name="connsiteX9" fmla="*/ 10480006 w 11813506"/>
              <a:gd name="connsiteY9" fmla="*/ 3343275 h 5645317"/>
              <a:gd name="connsiteX10" fmla="*/ 9803731 w 11813506"/>
              <a:gd name="connsiteY10" fmla="*/ 2981325 h 5645317"/>
              <a:gd name="connsiteX11" fmla="*/ 9527506 w 11813506"/>
              <a:gd name="connsiteY11" fmla="*/ 3314700 h 5645317"/>
              <a:gd name="connsiteX12" fmla="*/ 9013156 w 11813506"/>
              <a:gd name="connsiteY12" fmla="*/ 3048000 h 5645317"/>
              <a:gd name="connsiteX13" fmla="*/ 9108406 w 11813506"/>
              <a:gd name="connsiteY13" fmla="*/ 2886075 h 5645317"/>
              <a:gd name="connsiteX14" fmla="*/ 8841706 w 11813506"/>
              <a:gd name="connsiteY14" fmla="*/ 2743200 h 5645317"/>
              <a:gd name="connsiteX15" fmla="*/ 8413081 w 11813506"/>
              <a:gd name="connsiteY15" fmla="*/ 2867025 h 5645317"/>
              <a:gd name="connsiteX16" fmla="*/ 5707981 w 11813506"/>
              <a:gd name="connsiteY16" fmla="*/ 3362325 h 5645317"/>
              <a:gd name="connsiteX17" fmla="*/ 5031706 w 11813506"/>
              <a:gd name="connsiteY17" fmla="*/ 2857500 h 5645317"/>
              <a:gd name="connsiteX0" fmla="*/ 5039727 w 11821527"/>
              <a:gd name="connsiteY0" fmla="*/ 2857500 h 5645317"/>
              <a:gd name="connsiteX1" fmla="*/ 4601577 w 11821527"/>
              <a:gd name="connsiteY1" fmla="*/ 3171825 h 5645317"/>
              <a:gd name="connsiteX2" fmla="*/ 3496677 w 11821527"/>
              <a:gd name="connsiteY2" fmla="*/ 2266950 h 5645317"/>
              <a:gd name="connsiteX3" fmla="*/ 3830052 w 11821527"/>
              <a:gd name="connsiteY3" fmla="*/ 2066925 h 5645317"/>
              <a:gd name="connsiteX4" fmla="*/ 1886952 w 11821527"/>
              <a:gd name="connsiteY4" fmla="*/ 0 h 5645317"/>
              <a:gd name="connsiteX5" fmla="*/ 0 w 11821527"/>
              <a:gd name="connsiteY5" fmla="*/ 884321 h 5645317"/>
              <a:gd name="connsiteX6" fmla="*/ 3496677 w 11821527"/>
              <a:gd name="connsiteY6" fmla="*/ 5645317 h 5645317"/>
              <a:gd name="connsiteX7" fmla="*/ 11802477 w 11821527"/>
              <a:gd name="connsiteY7" fmla="*/ 4191000 h 5645317"/>
              <a:gd name="connsiteX8" fmla="*/ 11821527 w 11821527"/>
              <a:gd name="connsiteY8" fmla="*/ 1647825 h 5645317"/>
              <a:gd name="connsiteX9" fmla="*/ 10488027 w 11821527"/>
              <a:gd name="connsiteY9" fmla="*/ 3343275 h 5645317"/>
              <a:gd name="connsiteX10" fmla="*/ 9811752 w 11821527"/>
              <a:gd name="connsiteY10" fmla="*/ 2981325 h 5645317"/>
              <a:gd name="connsiteX11" fmla="*/ 9535527 w 11821527"/>
              <a:gd name="connsiteY11" fmla="*/ 3314700 h 5645317"/>
              <a:gd name="connsiteX12" fmla="*/ 9021177 w 11821527"/>
              <a:gd name="connsiteY12" fmla="*/ 3048000 h 5645317"/>
              <a:gd name="connsiteX13" fmla="*/ 9116427 w 11821527"/>
              <a:gd name="connsiteY13" fmla="*/ 2886075 h 5645317"/>
              <a:gd name="connsiteX14" fmla="*/ 8849727 w 11821527"/>
              <a:gd name="connsiteY14" fmla="*/ 2743200 h 5645317"/>
              <a:gd name="connsiteX15" fmla="*/ 8421102 w 11821527"/>
              <a:gd name="connsiteY15" fmla="*/ 2867025 h 5645317"/>
              <a:gd name="connsiteX16" fmla="*/ 5716002 w 11821527"/>
              <a:gd name="connsiteY16" fmla="*/ 3362325 h 5645317"/>
              <a:gd name="connsiteX17" fmla="*/ 5039727 w 11821527"/>
              <a:gd name="connsiteY17" fmla="*/ 2857500 h 5645317"/>
              <a:gd name="connsiteX0" fmla="*/ 5135979 w 11917779"/>
              <a:gd name="connsiteY0" fmla="*/ 2857500 h 5645317"/>
              <a:gd name="connsiteX1" fmla="*/ 4697829 w 11917779"/>
              <a:gd name="connsiteY1" fmla="*/ 3171825 h 5645317"/>
              <a:gd name="connsiteX2" fmla="*/ 3592929 w 11917779"/>
              <a:gd name="connsiteY2" fmla="*/ 2266950 h 5645317"/>
              <a:gd name="connsiteX3" fmla="*/ 3926304 w 11917779"/>
              <a:gd name="connsiteY3" fmla="*/ 2066925 h 5645317"/>
              <a:gd name="connsiteX4" fmla="*/ 1983204 w 11917779"/>
              <a:gd name="connsiteY4" fmla="*/ 0 h 5645317"/>
              <a:gd name="connsiteX5" fmla="*/ 0 w 11917779"/>
              <a:gd name="connsiteY5" fmla="*/ 932448 h 5645317"/>
              <a:gd name="connsiteX6" fmla="*/ 3592929 w 11917779"/>
              <a:gd name="connsiteY6" fmla="*/ 5645317 h 5645317"/>
              <a:gd name="connsiteX7" fmla="*/ 11898729 w 11917779"/>
              <a:gd name="connsiteY7" fmla="*/ 4191000 h 5645317"/>
              <a:gd name="connsiteX8" fmla="*/ 11917779 w 11917779"/>
              <a:gd name="connsiteY8" fmla="*/ 1647825 h 5645317"/>
              <a:gd name="connsiteX9" fmla="*/ 10584279 w 11917779"/>
              <a:gd name="connsiteY9" fmla="*/ 3343275 h 5645317"/>
              <a:gd name="connsiteX10" fmla="*/ 9908004 w 11917779"/>
              <a:gd name="connsiteY10" fmla="*/ 2981325 h 5645317"/>
              <a:gd name="connsiteX11" fmla="*/ 9631779 w 11917779"/>
              <a:gd name="connsiteY11" fmla="*/ 3314700 h 5645317"/>
              <a:gd name="connsiteX12" fmla="*/ 9117429 w 11917779"/>
              <a:gd name="connsiteY12" fmla="*/ 3048000 h 5645317"/>
              <a:gd name="connsiteX13" fmla="*/ 9212679 w 11917779"/>
              <a:gd name="connsiteY13" fmla="*/ 2886075 h 5645317"/>
              <a:gd name="connsiteX14" fmla="*/ 8945979 w 11917779"/>
              <a:gd name="connsiteY14" fmla="*/ 2743200 h 5645317"/>
              <a:gd name="connsiteX15" fmla="*/ 8517354 w 11917779"/>
              <a:gd name="connsiteY15" fmla="*/ 2867025 h 5645317"/>
              <a:gd name="connsiteX16" fmla="*/ 5812254 w 11917779"/>
              <a:gd name="connsiteY16" fmla="*/ 3362325 h 5645317"/>
              <a:gd name="connsiteX17" fmla="*/ 5135979 w 11917779"/>
              <a:gd name="connsiteY17" fmla="*/ 2857500 h 5645317"/>
              <a:gd name="connsiteX0" fmla="*/ 5192126 w 11973926"/>
              <a:gd name="connsiteY0" fmla="*/ 2857500 h 5645317"/>
              <a:gd name="connsiteX1" fmla="*/ 4753976 w 11973926"/>
              <a:gd name="connsiteY1" fmla="*/ 3171825 h 5645317"/>
              <a:gd name="connsiteX2" fmla="*/ 3649076 w 11973926"/>
              <a:gd name="connsiteY2" fmla="*/ 2266950 h 5645317"/>
              <a:gd name="connsiteX3" fmla="*/ 3982451 w 11973926"/>
              <a:gd name="connsiteY3" fmla="*/ 2066925 h 5645317"/>
              <a:gd name="connsiteX4" fmla="*/ 2039351 w 11973926"/>
              <a:gd name="connsiteY4" fmla="*/ 0 h 5645317"/>
              <a:gd name="connsiteX5" fmla="*/ 0 w 11973926"/>
              <a:gd name="connsiteY5" fmla="*/ 1020680 h 5645317"/>
              <a:gd name="connsiteX6" fmla="*/ 3649076 w 11973926"/>
              <a:gd name="connsiteY6" fmla="*/ 5645317 h 5645317"/>
              <a:gd name="connsiteX7" fmla="*/ 11954876 w 11973926"/>
              <a:gd name="connsiteY7" fmla="*/ 4191000 h 5645317"/>
              <a:gd name="connsiteX8" fmla="*/ 11973926 w 11973926"/>
              <a:gd name="connsiteY8" fmla="*/ 1647825 h 5645317"/>
              <a:gd name="connsiteX9" fmla="*/ 10640426 w 11973926"/>
              <a:gd name="connsiteY9" fmla="*/ 3343275 h 5645317"/>
              <a:gd name="connsiteX10" fmla="*/ 9964151 w 11973926"/>
              <a:gd name="connsiteY10" fmla="*/ 2981325 h 5645317"/>
              <a:gd name="connsiteX11" fmla="*/ 9687926 w 11973926"/>
              <a:gd name="connsiteY11" fmla="*/ 3314700 h 5645317"/>
              <a:gd name="connsiteX12" fmla="*/ 9173576 w 11973926"/>
              <a:gd name="connsiteY12" fmla="*/ 3048000 h 5645317"/>
              <a:gd name="connsiteX13" fmla="*/ 9268826 w 11973926"/>
              <a:gd name="connsiteY13" fmla="*/ 2886075 h 5645317"/>
              <a:gd name="connsiteX14" fmla="*/ 9002126 w 11973926"/>
              <a:gd name="connsiteY14" fmla="*/ 2743200 h 5645317"/>
              <a:gd name="connsiteX15" fmla="*/ 8573501 w 11973926"/>
              <a:gd name="connsiteY15" fmla="*/ 2867025 h 5645317"/>
              <a:gd name="connsiteX16" fmla="*/ 5868401 w 11973926"/>
              <a:gd name="connsiteY16" fmla="*/ 3362325 h 5645317"/>
              <a:gd name="connsiteX17" fmla="*/ 5192126 w 11973926"/>
              <a:gd name="connsiteY17" fmla="*/ 2857500 h 5645317"/>
              <a:gd name="connsiteX0" fmla="*/ 5192126 w 11973926"/>
              <a:gd name="connsiteY0" fmla="*/ 2857500 h 5645317"/>
              <a:gd name="connsiteX1" fmla="*/ 4753976 w 11973926"/>
              <a:gd name="connsiteY1" fmla="*/ 3171825 h 5645317"/>
              <a:gd name="connsiteX2" fmla="*/ 3649076 w 11973926"/>
              <a:gd name="connsiteY2" fmla="*/ 2266950 h 5645317"/>
              <a:gd name="connsiteX3" fmla="*/ 3974430 w 11973926"/>
              <a:gd name="connsiteY3" fmla="*/ 2002756 h 5645317"/>
              <a:gd name="connsiteX4" fmla="*/ 2039351 w 11973926"/>
              <a:gd name="connsiteY4" fmla="*/ 0 h 5645317"/>
              <a:gd name="connsiteX5" fmla="*/ 0 w 11973926"/>
              <a:gd name="connsiteY5" fmla="*/ 1020680 h 5645317"/>
              <a:gd name="connsiteX6" fmla="*/ 3649076 w 11973926"/>
              <a:gd name="connsiteY6" fmla="*/ 5645317 h 5645317"/>
              <a:gd name="connsiteX7" fmla="*/ 11954876 w 11973926"/>
              <a:gd name="connsiteY7" fmla="*/ 4191000 h 5645317"/>
              <a:gd name="connsiteX8" fmla="*/ 11973926 w 11973926"/>
              <a:gd name="connsiteY8" fmla="*/ 1647825 h 5645317"/>
              <a:gd name="connsiteX9" fmla="*/ 10640426 w 11973926"/>
              <a:gd name="connsiteY9" fmla="*/ 3343275 h 5645317"/>
              <a:gd name="connsiteX10" fmla="*/ 9964151 w 11973926"/>
              <a:gd name="connsiteY10" fmla="*/ 2981325 h 5645317"/>
              <a:gd name="connsiteX11" fmla="*/ 9687926 w 11973926"/>
              <a:gd name="connsiteY11" fmla="*/ 3314700 h 5645317"/>
              <a:gd name="connsiteX12" fmla="*/ 9173576 w 11973926"/>
              <a:gd name="connsiteY12" fmla="*/ 3048000 h 5645317"/>
              <a:gd name="connsiteX13" fmla="*/ 9268826 w 11973926"/>
              <a:gd name="connsiteY13" fmla="*/ 2886075 h 5645317"/>
              <a:gd name="connsiteX14" fmla="*/ 9002126 w 11973926"/>
              <a:gd name="connsiteY14" fmla="*/ 2743200 h 5645317"/>
              <a:gd name="connsiteX15" fmla="*/ 8573501 w 11973926"/>
              <a:gd name="connsiteY15" fmla="*/ 2867025 h 5645317"/>
              <a:gd name="connsiteX16" fmla="*/ 5868401 w 11973926"/>
              <a:gd name="connsiteY16" fmla="*/ 3362325 h 5645317"/>
              <a:gd name="connsiteX17" fmla="*/ 5192126 w 11973926"/>
              <a:gd name="connsiteY17" fmla="*/ 2857500 h 5645317"/>
              <a:gd name="connsiteX0" fmla="*/ 5192126 w 11973926"/>
              <a:gd name="connsiteY0" fmla="*/ 2857500 h 5645317"/>
              <a:gd name="connsiteX1" fmla="*/ 4753976 w 11973926"/>
              <a:gd name="connsiteY1" fmla="*/ 3171825 h 5645317"/>
              <a:gd name="connsiteX2" fmla="*/ 3649076 w 11973926"/>
              <a:gd name="connsiteY2" fmla="*/ 2266950 h 5645317"/>
              <a:gd name="connsiteX3" fmla="*/ 3974430 w 11973926"/>
              <a:gd name="connsiteY3" fmla="*/ 1954630 h 5645317"/>
              <a:gd name="connsiteX4" fmla="*/ 2039351 w 11973926"/>
              <a:gd name="connsiteY4" fmla="*/ 0 h 5645317"/>
              <a:gd name="connsiteX5" fmla="*/ 0 w 11973926"/>
              <a:gd name="connsiteY5" fmla="*/ 1020680 h 5645317"/>
              <a:gd name="connsiteX6" fmla="*/ 3649076 w 11973926"/>
              <a:gd name="connsiteY6" fmla="*/ 5645317 h 5645317"/>
              <a:gd name="connsiteX7" fmla="*/ 11954876 w 11973926"/>
              <a:gd name="connsiteY7" fmla="*/ 4191000 h 5645317"/>
              <a:gd name="connsiteX8" fmla="*/ 11973926 w 11973926"/>
              <a:gd name="connsiteY8" fmla="*/ 1647825 h 5645317"/>
              <a:gd name="connsiteX9" fmla="*/ 10640426 w 11973926"/>
              <a:gd name="connsiteY9" fmla="*/ 3343275 h 5645317"/>
              <a:gd name="connsiteX10" fmla="*/ 9964151 w 11973926"/>
              <a:gd name="connsiteY10" fmla="*/ 2981325 h 5645317"/>
              <a:gd name="connsiteX11" fmla="*/ 9687926 w 11973926"/>
              <a:gd name="connsiteY11" fmla="*/ 3314700 h 5645317"/>
              <a:gd name="connsiteX12" fmla="*/ 9173576 w 11973926"/>
              <a:gd name="connsiteY12" fmla="*/ 3048000 h 5645317"/>
              <a:gd name="connsiteX13" fmla="*/ 9268826 w 11973926"/>
              <a:gd name="connsiteY13" fmla="*/ 2886075 h 5645317"/>
              <a:gd name="connsiteX14" fmla="*/ 9002126 w 11973926"/>
              <a:gd name="connsiteY14" fmla="*/ 2743200 h 5645317"/>
              <a:gd name="connsiteX15" fmla="*/ 8573501 w 11973926"/>
              <a:gd name="connsiteY15" fmla="*/ 2867025 h 5645317"/>
              <a:gd name="connsiteX16" fmla="*/ 5868401 w 11973926"/>
              <a:gd name="connsiteY16" fmla="*/ 3362325 h 5645317"/>
              <a:gd name="connsiteX17" fmla="*/ 5192126 w 11973926"/>
              <a:gd name="connsiteY17" fmla="*/ 2857500 h 5645317"/>
              <a:gd name="connsiteX0" fmla="*/ 5192126 w 11973926"/>
              <a:gd name="connsiteY0" fmla="*/ 2857500 h 5645317"/>
              <a:gd name="connsiteX1" fmla="*/ 4753976 w 11973926"/>
              <a:gd name="connsiteY1" fmla="*/ 3171825 h 5645317"/>
              <a:gd name="connsiteX2" fmla="*/ 3649076 w 11973926"/>
              <a:gd name="connsiteY2" fmla="*/ 2266950 h 5645317"/>
              <a:gd name="connsiteX3" fmla="*/ 3926303 w 11973926"/>
              <a:gd name="connsiteY3" fmla="*/ 2034841 h 5645317"/>
              <a:gd name="connsiteX4" fmla="*/ 2039351 w 11973926"/>
              <a:gd name="connsiteY4" fmla="*/ 0 h 5645317"/>
              <a:gd name="connsiteX5" fmla="*/ 0 w 11973926"/>
              <a:gd name="connsiteY5" fmla="*/ 1020680 h 5645317"/>
              <a:gd name="connsiteX6" fmla="*/ 3649076 w 11973926"/>
              <a:gd name="connsiteY6" fmla="*/ 5645317 h 5645317"/>
              <a:gd name="connsiteX7" fmla="*/ 11954876 w 11973926"/>
              <a:gd name="connsiteY7" fmla="*/ 4191000 h 5645317"/>
              <a:gd name="connsiteX8" fmla="*/ 11973926 w 11973926"/>
              <a:gd name="connsiteY8" fmla="*/ 1647825 h 5645317"/>
              <a:gd name="connsiteX9" fmla="*/ 10640426 w 11973926"/>
              <a:gd name="connsiteY9" fmla="*/ 3343275 h 5645317"/>
              <a:gd name="connsiteX10" fmla="*/ 9964151 w 11973926"/>
              <a:gd name="connsiteY10" fmla="*/ 2981325 h 5645317"/>
              <a:gd name="connsiteX11" fmla="*/ 9687926 w 11973926"/>
              <a:gd name="connsiteY11" fmla="*/ 3314700 h 5645317"/>
              <a:gd name="connsiteX12" fmla="*/ 9173576 w 11973926"/>
              <a:gd name="connsiteY12" fmla="*/ 3048000 h 5645317"/>
              <a:gd name="connsiteX13" fmla="*/ 9268826 w 11973926"/>
              <a:gd name="connsiteY13" fmla="*/ 2886075 h 5645317"/>
              <a:gd name="connsiteX14" fmla="*/ 9002126 w 11973926"/>
              <a:gd name="connsiteY14" fmla="*/ 2743200 h 5645317"/>
              <a:gd name="connsiteX15" fmla="*/ 8573501 w 11973926"/>
              <a:gd name="connsiteY15" fmla="*/ 2867025 h 5645317"/>
              <a:gd name="connsiteX16" fmla="*/ 5868401 w 11973926"/>
              <a:gd name="connsiteY16" fmla="*/ 3362325 h 5645317"/>
              <a:gd name="connsiteX17" fmla="*/ 5192126 w 11973926"/>
              <a:gd name="connsiteY17" fmla="*/ 2857500 h 5645317"/>
              <a:gd name="connsiteX0" fmla="*/ 5192126 w 11973926"/>
              <a:gd name="connsiteY0" fmla="*/ 2857500 h 5661359"/>
              <a:gd name="connsiteX1" fmla="*/ 4753976 w 11973926"/>
              <a:gd name="connsiteY1" fmla="*/ 3171825 h 5661359"/>
              <a:gd name="connsiteX2" fmla="*/ 3649076 w 11973926"/>
              <a:gd name="connsiteY2" fmla="*/ 2266950 h 5661359"/>
              <a:gd name="connsiteX3" fmla="*/ 3926303 w 11973926"/>
              <a:gd name="connsiteY3" fmla="*/ 2034841 h 5661359"/>
              <a:gd name="connsiteX4" fmla="*/ 2039351 w 11973926"/>
              <a:gd name="connsiteY4" fmla="*/ 0 h 5661359"/>
              <a:gd name="connsiteX5" fmla="*/ 0 w 11973926"/>
              <a:gd name="connsiteY5" fmla="*/ 1020680 h 5661359"/>
              <a:gd name="connsiteX6" fmla="*/ 3472613 w 11973926"/>
              <a:gd name="connsiteY6" fmla="*/ 5661359 h 5661359"/>
              <a:gd name="connsiteX7" fmla="*/ 11954876 w 11973926"/>
              <a:gd name="connsiteY7" fmla="*/ 4191000 h 5661359"/>
              <a:gd name="connsiteX8" fmla="*/ 11973926 w 11973926"/>
              <a:gd name="connsiteY8" fmla="*/ 1647825 h 5661359"/>
              <a:gd name="connsiteX9" fmla="*/ 10640426 w 11973926"/>
              <a:gd name="connsiteY9" fmla="*/ 3343275 h 5661359"/>
              <a:gd name="connsiteX10" fmla="*/ 9964151 w 11973926"/>
              <a:gd name="connsiteY10" fmla="*/ 2981325 h 5661359"/>
              <a:gd name="connsiteX11" fmla="*/ 9687926 w 11973926"/>
              <a:gd name="connsiteY11" fmla="*/ 3314700 h 5661359"/>
              <a:gd name="connsiteX12" fmla="*/ 9173576 w 11973926"/>
              <a:gd name="connsiteY12" fmla="*/ 3048000 h 5661359"/>
              <a:gd name="connsiteX13" fmla="*/ 9268826 w 11973926"/>
              <a:gd name="connsiteY13" fmla="*/ 2886075 h 5661359"/>
              <a:gd name="connsiteX14" fmla="*/ 9002126 w 11973926"/>
              <a:gd name="connsiteY14" fmla="*/ 2743200 h 5661359"/>
              <a:gd name="connsiteX15" fmla="*/ 8573501 w 11973926"/>
              <a:gd name="connsiteY15" fmla="*/ 2867025 h 5661359"/>
              <a:gd name="connsiteX16" fmla="*/ 5868401 w 11973926"/>
              <a:gd name="connsiteY16" fmla="*/ 3362325 h 5661359"/>
              <a:gd name="connsiteX17" fmla="*/ 5192126 w 11973926"/>
              <a:gd name="connsiteY17" fmla="*/ 2857500 h 5661359"/>
              <a:gd name="connsiteX0" fmla="*/ 5160041 w 11941841"/>
              <a:gd name="connsiteY0" fmla="*/ 2857500 h 5661359"/>
              <a:gd name="connsiteX1" fmla="*/ 4721891 w 11941841"/>
              <a:gd name="connsiteY1" fmla="*/ 3171825 h 5661359"/>
              <a:gd name="connsiteX2" fmla="*/ 3616991 w 11941841"/>
              <a:gd name="connsiteY2" fmla="*/ 2266950 h 5661359"/>
              <a:gd name="connsiteX3" fmla="*/ 3894218 w 11941841"/>
              <a:gd name="connsiteY3" fmla="*/ 2034841 h 5661359"/>
              <a:gd name="connsiteX4" fmla="*/ 2007266 w 11941841"/>
              <a:gd name="connsiteY4" fmla="*/ 0 h 5661359"/>
              <a:gd name="connsiteX5" fmla="*/ 0 w 11941841"/>
              <a:gd name="connsiteY5" fmla="*/ 1189122 h 5661359"/>
              <a:gd name="connsiteX6" fmla="*/ 3440528 w 11941841"/>
              <a:gd name="connsiteY6" fmla="*/ 5661359 h 5661359"/>
              <a:gd name="connsiteX7" fmla="*/ 11922791 w 11941841"/>
              <a:gd name="connsiteY7" fmla="*/ 4191000 h 5661359"/>
              <a:gd name="connsiteX8" fmla="*/ 11941841 w 11941841"/>
              <a:gd name="connsiteY8" fmla="*/ 1647825 h 5661359"/>
              <a:gd name="connsiteX9" fmla="*/ 10608341 w 11941841"/>
              <a:gd name="connsiteY9" fmla="*/ 3343275 h 5661359"/>
              <a:gd name="connsiteX10" fmla="*/ 9932066 w 11941841"/>
              <a:gd name="connsiteY10" fmla="*/ 2981325 h 5661359"/>
              <a:gd name="connsiteX11" fmla="*/ 9655841 w 11941841"/>
              <a:gd name="connsiteY11" fmla="*/ 3314700 h 5661359"/>
              <a:gd name="connsiteX12" fmla="*/ 9141491 w 11941841"/>
              <a:gd name="connsiteY12" fmla="*/ 3048000 h 5661359"/>
              <a:gd name="connsiteX13" fmla="*/ 9236741 w 11941841"/>
              <a:gd name="connsiteY13" fmla="*/ 2886075 h 5661359"/>
              <a:gd name="connsiteX14" fmla="*/ 8970041 w 11941841"/>
              <a:gd name="connsiteY14" fmla="*/ 2743200 h 5661359"/>
              <a:gd name="connsiteX15" fmla="*/ 8541416 w 11941841"/>
              <a:gd name="connsiteY15" fmla="*/ 2867025 h 5661359"/>
              <a:gd name="connsiteX16" fmla="*/ 5836316 w 11941841"/>
              <a:gd name="connsiteY16" fmla="*/ 3362325 h 5661359"/>
              <a:gd name="connsiteX17" fmla="*/ 5160041 w 11941841"/>
              <a:gd name="connsiteY17" fmla="*/ 2857500 h 5661359"/>
              <a:gd name="connsiteX0" fmla="*/ 5160041 w 11941841"/>
              <a:gd name="connsiteY0" fmla="*/ 2857500 h 6038349"/>
              <a:gd name="connsiteX1" fmla="*/ 4721891 w 11941841"/>
              <a:gd name="connsiteY1" fmla="*/ 3171825 h 6038349"/>
              <a:gd name="connsiteX2" fmla="*/ 3616991 w 11941841"/>
              <a:gd name="connsiteY2" fmla="*/ 2266950 h 6038349"/>
              <a:gd name="connsiteX3" fmla="*/ 3894218 w 11941841"/>
              <a:gd name="connsiteY3" fmla="*/ 2034841 h 6038349"/>
              <a:gd name="connsiteX4" fmla="*/ 2007266 w 11941841"/>
              <a:gd name="connsiteY4" fmla="*/ 0 h 6038349"/>
              <a:gd name="connsiteX5" fmla="*/ 0 w 11941841"/>
              <a:gd name="connsiteY5" fmla="*/ 1189122 h 6038349"/>
              <a:gd name="connsiteX6" fmla="*/ 3689181 w 11941841"/>
              <a:gd name="connsiteY6" fmla="*/ 6038349 h 6038349"/>
              <a:gd name="connsiteX7" fmla="*/ 11922791 w 11941841"/>
              <a:gd name="connsiteY7" fmla="*/ 4191000 h 6038349"/>
              <a:gd name="connsiteX8" fmla="*/ 11941841 w 11941841"/>
              <a:gd name="connsiteY8" fmla="*/ 1647825 h 6038349"/>
              <a:gd name="connsiteX9" fmla="*/ 10608341 w 11941841"/>
              <a:gd name="connsiteY9" fmla="*/ 3343275 h 6038349"/>
              <a:gd name="connsiteX10" fmla="*/ 9932066 w 11941841"/>
              <a:gd name="connsiteY10" fmla="*/ 2981325 h 6038349"/>
              <a:gd name="connsiteX11" fmla="*/ 9655841 w 11941841"/>
              <a:gd name="connsiteY11" fmla="*/ 3314700 h 6038349"/>
              <a:gd name="connsiteX12" fmla="*/ 9141491 w 11941841"/>
              <a:gd name="connsiteY12" fmla="*/ 3048000 h 6038349"/>
              <a:gd name="connsiteX13" fmla="*/ 9236741 w 11941841"/>
              <a:gd name="connsiteY13" fmla="*/ 2886075 h 6038349"/>
              <a:gd name="connsiteX14" fmla="*/ 8970041 w 11941841"/>
              <a:gd name="connsiteY14" fmla="*/ 2743200 h 6038349"/>
              <a:gd name="connsiteX15" fmla="*/ 8541416 w 11941841"/>
              <a:gd name="connsiteY15" fmla="*/ 2867025 h 6038349"/>
              <a:gd name="connsiteX16" fmla="*/ 5836316 w 11941841"/>
              <a:gd name="connsiteY16" fmla="*/ 3362325 h 6038349"/>
              <a:gd name="connsiteX17" fmla="*/ 5160041 w 11941841"/>
              <a:gd name="connsiteY17" fmla="*/ 2857500 h 60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941841" h="6038349">
                <a:moveTo>
                  <a:pt x="5160041" y="2857500"/>
                </a:moveTo>
                <a:lnTo>
                  <a:pt x="4721891" y="3171825"/>
                </a:lnTo>
                <a:lnTo>
                  <a:pt x="3616991" y="2266950"/>
                </a:lnTo>
                <a:lnTo>
                  <a:pt x="3894218" y="2034841"/>
                </a:lnTo>
                <a:lnTo>
                  <a:pt x="2007266" y="0"/>
                </a:lnTo>
                <a:lnTo>
                  <a:pt x="0" y="1189122"/>
                </a:lnTo>
                <a:lnTo>
                  <a:pt x="3689181" y="6038349"/>
                </a:lnTo>
                <a:lnTo>
                  <a:pt x="11922791" y="4191000"/>
                </a:lnTo>
                <a:lnTo>
                  <a:pt x="11941841" y="1647825"/>
                </a:lnTo>
                <a:lnTo>
                  <a:pt x="10608341" y="3343275"/>
                </a:lnTo>
                <a:lnTo>
                  <a:pt x="9932066" y="2981325"/>
                </a:lnTo>
                <a:lnTo>
                  <a:pt x="9655841" y="3314700"/>
                </a:lnTo>
                <a:lnTo>
                  <a:pt x="9141491" y="3048000"/>
                </a:lnTo>
                <a:lnTo>
                  <a:pt x="9236741" y="2886075"/>
                </a:lnTo>
                <a:lnTo>
                  <a:pt x="8970041" y="2743200"/>
                </a:lnTo>
                <a:lnTo>
                  <a:pt x="8541416" y="2867025"/>
                </a:lnTo>
                <a:lnTo>
                  <a:pt x="5836316" y="3362325"/>
                </a:lnTo>
                <a:lnTo>
                  <a:pt x="5160041" y="285750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Content Placeholder 1">
            <a:extLst>
              <a:ext uri="{FF2B5EF4-FFF2-40B4-BE49-F238E27FC236}">
                <a16:creationId xmlns:a16="http://schemas.microsoft.com/office/drawing/2014/main" id="{3F40AF16-3690-738A-AD75-1E851C157CAC}"/>
              </a:ext>
            </a:extLst>
          </p:cNvPr>
          <p:cNvSpPr txBox="1">
            <a:spLocks/>
          </p:cNvSpPr>
          <p:nvPr/>
        </p:nvSpPr>
        <p:spPr>
          <a:xfrm>
            <a:off x="7626386" y="8452478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3.1</a:t>
            </a: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95" name="STREAM 4">
            <a:extLst>
              <a:ext uri="{FF2B5EF4-FFF2-40B4-BE49-F238E27FC236}">
                <a16:creationId xmlns:a16="http://schemas.microsoft.com/office/drawing/2014/main" id="{F306DE2D-D9F1-4AE6-F4FA-DE20C1B8D7A5}"/>
              </a:ext>
            </a:extLst>
          </p:cNvPr>
          <p:cNvSpPr txBox="1">
            <a:spLocks/>
          </p:cNvSpPr>
          <p:nvPr/>
        </p:nvSpPr>
        <p:spPr>
          <a:xfrm>
            <a:off x="275456" y="319047"/>
            <a:ext cx="6895005" cy="2376000"/>
          </a:xfrm>
          <a:prstGeom prst="roundRect">
            <a:avLst>
              <a:gd name="adj" fmla="val 11174"/>
            </a:avLst>
          </a:prstGeom>
          <a:solidFill>
            <a:schemeClr val="bg1"/>
          </a:solidFill>
        </p:spPr>
        <p:txBody>
          <a:bodyPr numCol="1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9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-CZ" sz="2700" b="1">
                <a:solidFill>
                  <a:srgbClr val="009BD7"/>
                </a:solidFill>
                <a:latin typeface="Neo Sans Pro LP" panose="020B0504030504040204" pitchFamily="34" charset="0"/>
              </a:rPr>
              <a:t>4. PARKOVACÍ SLUŽBY                  REALIZACE      </a:t>
            </a:r>
          </a:p>
          <a:p>
            <a:pPr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4.1 Parkovací dům A                           2029 - 2030</a:t>
            </a:r>
          </a:p>
          <a:p>
            <a:pPr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4.2 Parkovací dům B                           2026 - 2028</a:t>
            </a:r>
          </a:p>
          <a:p>
            <a:pPr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4.3 Parkovací dům APC                     2026 - 2027              </a:t>
            </a:r>
          </a:p>
        </p:txBody>
      </p:sp>
      <p:sp>
        <p:nvSpPr>
          <p:cNvPr id="96" name="Volný tvar: obrazec 1">
            <a:extLst>
              <a:ext uri="{FF2B5EF4-FFF2-40B4-BE49-F238E27FC236}">
                <a16:creationId xmlns:a16="http://schemas.microsoft.com/office/drawing/2014/main" id="{0A51294E-9C2C-D780-A646-141FA33B3F8F}"/>
              </a:ext>
            </a:extLst>
          </p:cNvPr>
          <p:cNvSpPr/>
          <p:nvPr/>
        </p:nvSpPr>
        <p:spPr>
          <a:xfrm>
            <a:off x="9019220" y="4429125"/>
            <a:ext cx="1219200" cy="1057275"/>
          </a:xfrm>
          <a:custGeom>
            <a:avLst/>
            <a:gdLst>
              <a:gd name="connsiteX0" fmla="*/ 539750 w 812800"/>
              <a:gd name="connsiteY0" fmla="*/ 704850 h 704850"/>
              <a:gd name="connsiteX1" fmla="*/ 812800 w 812800"/>
              <a:gd name="connsiteY1" fmla="*/ 508000 h 704850"/>
              <a:gd name="connsiteX2" fmla="*/ 806450 w 812800"/>
              <a:gd name="connsiteY2" fmla="*/ 381000 h 704850"/>
              <a:gd name="connsiteX3" fmla="*/ 254000 w 812800"/>
              <a:gd name="connsiteY3" fmla="*/ 0 h 704850"/>
              <a:gd name="connsiteX4" fmla="*/ 12700 w 812800"/>
              <a:gd name="connsiteY4" fmla="*/ 190500 h 704850"/>
              <a:gd name="connsiteX5" fmla="*/ 0 w 812800"/>
              <a:gd name="connsiteY5" fmla="*/ 323850 h 704850"/>
              <a:gd name="connsiteX6" fmla="*/ 539750 w 812800"/>
              <a:gd name="connsiteY6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00" h="704850">
                <a:moveTo>
                  <a:pt x="539750" y="704850"/>
                </a:moveTo>
                <a:lnTo>
                  <a:pt x="812800" y="508000"/>
                </a:lnTo>
                <a:lnTo>
                  <a:pt x="806450" y="381000"/>
                </a:lnTo>
                <a:lnTo>
                  <a:pt x="254000" y="0"/>
                </a:lnTo>
                <a:lnTo>
                  <a:pt x="12700" y="190500"/>
                </a:lnTo>
                <a:lnTo>
                  <a:pt x="0" y="323850"/>
                </a:lnTo>
                <a:lnTo>
                  <a:pt x="539750" y="704850"/>
                </a:lnTo>
                <a:close/>
              </a:path>
            </a:pathLst>
          </a:custGeom>
          <a:solidFill>
            <a:srgbClr val="E961DF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Volný tvar: obrazec 2">
            <a:extLst>
              <a:ext uri="{FF2B5EF4-FFF2-40B4-BE49-F238E27FC236}">
                <a16:creationId xmlns:a16="http://schemas.microsoft.com/office/drawing/2014/main" id="{861C36A6-5572-7370-DB77-66F35A41CA2C}"/>
              </a:ext>
            </a:extLst>
          </p:cNvPr>
          <p:cNvSpPr/>
          <p:nvPr/>
        </p:nvSpPr>
        <p:spPr>
          <a:xfrm>
            <a:off x="10096500" y="5248275"/>
            <a:ext cx="1228725" cy="962025"/>
          </a:xfrm>
          <a:custGeom>
            <a:avLst/>
            <a:gdLst>
              <a:gd name="connsiteX0" fmla="*/ 31750 w 819150"/>
              <a:gd name="connsiteY0" fmla="*/ 228600 h 641350"/>
              <a:gd name="connsiteX1" fmla="*/ 0 w 819150"/>
              <a:gd name="connsiteY1" fmla="*/ 330200 h 641350"/>
              <a:gd name="connsiteX2" fmla="*/ 419100 w 819150"/>
              <a:gd name="connsiteY2" fmla="*/ 641350 h 641350"/>
              <a:gd name="connsiteX3" fmla="*/ 692150 w 819150"/>
              <a:gd name="connsiteY3" fmla="*/ 603250 h 641350"/>
              <a:gd name="connsiteX4" fmla="*/ 806450 w 819150"/>
              <a:gd name="connsiteY4" fmla="*/ 539750 h 641350"/>
              <a:gd name="connsiteX5" fmla="*/ 819150 w 819150"/>
              <a:gd name="connsiteY5" fmla="*/ 425450 h 641350"/>
              <a:gd name="connsiteX6" fmla="*/ 292100 w 819150"/>
              <a:gd name="connsiteY6" fmla="*/ 0 h 641350"/>
              <a:gd name="connsiteX7" fmla="*/ 31750 w 819150"/>
              <a:gd name="connsiteY7" fmla="*/ 22860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" h="641350">
                <a:moveTo>
                  <a:pt x="31750" y="228600"/>
                </a:moveTo>
                <a:lnTo>
                  <a:pt x="0" y="330200"/>
                </a:lnTo>
                <a:lnTo>
                  <a:pt x="419100" y="641350"/>
                </a:lnTo>
                <a:lnTo>
                  <a:pt x="692150" y="603250"/>
                </a:lnTo>
                <a:lnTo>
                  <a:pt x="806450" y="539750"/>
                </a:lnTo>
                <a:lnTo>
                  <a:pt x="819150" y="425450"/>
                </a:lnTo>
                <a:lnTo>
                  <a:pt x="292100" y="0"/>
                </a:lnTo>
                <a:lnTo>
                  <a:pt x="31750" y="228600"/>
                </a:lnTo>
                <a:close/>
              </a:path>
            </a:pathLst>
          </a:custGeom>
          <a:solidFill>
            <a:srgbClr val="E961DF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Volný tvar: obrazec 3">
            <a:extLst>
              <a:ext uri="{FF2B5EF4-FFF2-40B4-BE49-F238E27FC236}">
                <a16:creationId xmlns:a16="http://schemas.microsoft.com/office/drawing/2014/main" id="{CE8449C3-B0D1-E37F-934B-E6AC36B4ADCF}"/>
              </a:ext>
            </a:extLst>
          </p:cNvPr>
          <p:cNvSpPr/>
          <p:nvPr/>
        </p:nvSpPr>
        <p:spPr>
          <a:xfrm>
            <a:off x="13173075" y="4533900"/>
            <a:ext cx="1095375" cy="857250"/>
          </a:xfrm>
          <a:custGeom>
            <a:avLst/>
            <a:gdLst>
              <a:gd name="connsiteX0" fmla="*/ 0 w 730250"/>
              <a:gd name="connsiteY0" fmla="*/ 247650 h 571500"/>
              <a:gd name="connsiteX1" fmla="*/ 558800 w 730250"/>
              <a:gd name="connsiteY1" fmla="*/ 571500 h 571500"/>
              <a:gd name="connsiteX2" fmla="*/ 685800 w 730250"/>
              <a:gd name="connsiteY2" fmla="*/ 450850 h 571500"/>
              <a:gd name="connsiteX3" fmla="*/ 730250 w 730250"/>
              <a:gd name="connsiteY3" fmla="*/ 342900 h 571500"/>
              <a:gd name="connsiteX4" fmla="*/ 158750 w 730250"/>
              <a:gd name="connsiteY4" fmla="*/ 0 h 571500"/>
              <a:gd name="connsiteX5" fmla="*/ 38100 w 730250"/>
              <a:gd name="connsiteY5" fmla="*/ 88900 h 571500"/>
              <a:gd name="connsiteX6" fmla="*/ 0 w 730250"/>
              <a:gd name="connsiteY6" fmla="*/ 24765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250" h="571500">
                <a:moveTo>
                  <a:pt x="0" y="247650"/>
                </a:moveTo>
                <a:lnTo>
                  <a:pt x="558800" y="571500"/>
                </a:lnTo>
                <a:lnTo>
                  <a:pt x="685800" y="450850"/>
                </a:lnTo>
                <a:lnTo>
                  <a:pt x="730250" y="342900"/>
                </a:lnTo>
                <a:lnTo>
                  <a:pt x="158750" y="0"/>
                </a:lnTo>
                <a:lnTo>
                  <a:pt x="38100" y="88900"/>
                </a:lnTo>
                <a:lnTo>
                  <a:pt x="0" y="247650"/>
                </a:lnTo>
                <a:close/>
              </a:path>
            </a:pathLst>
          </a:custGeom>
          <a:solidFill>
            <a:srgbClr val="E961DF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Content Placeholder 1">
            <a:extLst>
              <a:ext uri="{FF2B5EF4-FFF2-40B4-BE49-F238E27FC236}">
                <a16:creationId xmlns:a16="http://schemas.microsoft.com/office/drawing/2014/main" id="{A4EABA00-774E-3E44-258E-F107C4A74A29}"/>
              </a:ext>
            </a:extLst>
          </p:cNvPr>
          <p:cNvSpPr txBox="1">
            <a:spLocks/>
          </p:cNvSpPr>
          <p:nvPr/>
        </p:nvSpPr>
        <p:spPr>
          <a:xfrm>
            <a:off x="10983941" y="5028815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4.1</a:t>
            </a: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0" name="Content Placeholder 1">
            <a:extLst>
              <a:ext uri="{FF2B5EF4-FFF2-40B4-BE49-F238E27FC236}">
                <a16:creationId xmlns:a16="http://schemas.microsoft.com/office/drawing/2014/main" id="{0C80D0B0-ECCA-530B-BC80-0BA7D6301CFF}"/>
              </a:ext>
            </a:extLst>
          </p:cNvPr>
          <p:cNvSpPr txBox="1">
            <a:spLocks/>
          </p:cNvSpPr>
          <p:nvPr/>
        </p:nvSpPr>
        <p:spPr>
          <a:xfrm>
            <a:off x="9852308" y="4144827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4.2</a:t>
            </a: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1" name="Content Placeholder 1">
            <a:extLst>
              <a:ext uri="{FF2B5EF4-FFF2-40B4-BE49-F238E27FC236}">
                <a16:creationId xmlns:a16="http://schemas.microsoft.com/office/drawing/2014/main" id="{0879132D-EA49-A899-84C2-F0A15D0E166B}"/>
              </a:ext>
            </a:extLst>
          </p:cNvPr>
          <p:cNvSpPr txBox="1">
            <a:spLocks/>
          </p:cNvSpPr>
          <p:nvPr/>
        </p:nvSpPr>
        <p:spPr>
          <a:xfrm>
            <a:off x="13739544" y="4089413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4.3</a:t>
            </a:r>
          </a:p>
        </p:txBody>
      </p:sp>
      <p:sp>
        <p:nvSpPr>
          <p:cNvPr id="102" name="STREAM 5">
            <a:extLst>
              <a:ext uri="{FF2B5EF4-FFF2-40B4-BE49-F238E27FC236}">
                <a16:creationId xmlns:a16="http://schemas.microsoft.com/office/drawing/2014/main" id="{0FFF2412-9DDA-69DF-BE62-1D5BD4A1707D}"/>
              </a:ext>
            </a:extLst>
          </p:cNvPr>
          <p:cNvSpPr txBox="1">
            <a:spLocks/>
          </p:cNvSpPr>
          <p:nvPr/>
        </p:nvSpPr>
        <p:spPr>
          <a:xfrm>
            <a:off x="299544" y="285597"/>
            <a:ext cx="6846828" cy="2442900"/>
          </a:xfrm>
          <a:prstGeom prst="roundRect">
            <a:avLst>
              <a:gd name="adj" fmla="val 8708"/>
            </a:avLst>
          </a:prstGeom>
          <a:solidFill>
            <a:schemeClr val="bg1"/>
          </a:solidFill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9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-CZ" sz="2700" b="1">
                <a:solidFill>
                  <a:srgbClr val="009BD7"/>
                </a:solidFill>
                <a:latin typeface="Neo Sans Pro LP" panose="020B0504030504040204" pitchFamily="34" charset="0"/>
              </a:rPr>
              <a:t>5. TECHNICKÁ INFRASTRUKTURA   REALIZACE </a:t>
            </a:r>
          </a:p>
          <a:p>
            <a:pPr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5.1 Technická </a:t>
            </a:r>
            <a:r>
              <a:rPr lang="cs-CZ" sz="2400" err="1">
                <a:solidFill>
                  <a:srgbClr val="9498A5"/>
                </a:solidFill>
                <a:latin typeface="Source Sans Pro" panose="020B0503030403020204" pitchFamily="34" charset="0"/>
              </a:rPr>
              <a:t>infra</a:t>
            </a: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. Sever                   2027 - 2029   </a:t>
            </a:r>
          </a:p>
          <a:p>
            <a:pPr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5.2 Kolektor H-G + TS 20                      2024 - 2027</a:t>
            </a:r>
          </a:p>
          <a:p>
            <a:pPr algn="ctr">
              <a:lnSpc>
                <a:spcPts val="3390"/>
              </a:lnSpc>
              <a:spcBef>
                <a:spcPts val="0"/>
              </a:spcBef>
              <a:spcAft>
                <a:spcPts val="450"/>
              </a:spcAft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5.3 Nová linka </a:t>
            </a:r>
            <a:r>
              <a:rPr lang="cs-CZ" sz="2400" err="1">
                <a:solidFill>
                  <a:srgbClr val="9498A5"/>
                </a:solidFill>
                <a:latin typeface="Source Sans Pro" panose="020B0503030403020204" pitchFamily="34" charset="0"/>
              </a:rPr>
              <a:t>splašk</a:t>
            </a: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. vod                  2027 - 2028</a:t>
            </a:r>
          </a:p>
        </p:txBody>
      </p:sp>
      <p:sp>
        <p:nvSpPr>
          <p:cNvPr id="103" name="Content Placeholder 1">
            <a:extLst>
              <a:ext uri="{FF2B5EF4-FFF2-40B4-BE49-F238E27FC236}">
                <a16:creationId xmlns:a16="http://schemas.microsoft.com/office/drawing/2014/main" id="{F124E517-5E20-1673-F972-5046E6CA7CF8}"/>
              </a:ext>
            </a:extLst>
          </p:cNvPr>
          <p:cNvSpPr txBox="1">
            <a:spLocks/>
          </p:cNvSpPr>
          <p:nvPr/>
        </p:nvSpPr>
        <p:spPr>
          <a:xfrm>
            <a:off x="12317819" y="6488046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5.1</a:t>
            </a: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4" name="Content Placeholder 1">
            <a:extLst>
              <a:ext uri="{FF2B5EF4-FFF2-40B4-BE49-F238E27FC236}">
                <a16:creationId xmlns:a16="http://schemas.microsoft.com/office/drawing/2014/main" id="{9F82B0BD-3374-25FA-C57E-4E8FE90AE91D}"/>
              </a:ext>
            </a:extLst>
          </p:cNvPr>
          <p:cNvSpPr txBox="1">
            <a:spLocks/>
          </p:cNvSpPr>
          <p:nvPr/>
        </p:nvSpPr>
        <p:spPr>
          <a:xfrm>
            <a:off x="17300738" y="2944650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5.2</a:t>
            </a: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marL="1114425" lvl="1" indent="-428625">
              <a:lnSpc>
                <a:spcPct val="160000"/>
              </a:lnSpc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5" name="Content Placeholder 1">
            <a:extLst>
              <a:ext uri="{FF2B5EF4-FFF2-40B4-BE49-F238E27FC236}">
                <a16:creationId xmlns:a16="http://schemas.microsoft.com/office/drawing/2014/main" id="{8C63B474-8D18-134D-2C73-7E4067920C5C}"/>
              </a:ext>
            </a:extLst>
          </p:cNvPr>
          <p:cNvSpPr txBox="1">
            <a:spLocks/>
          </p:cNvSpPr>
          <p:nvPr/>
        </p:nvSpPr>
        <p:spPr>
          <a:xfrm>
            <a:off x="11689793" y="4349960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6.1</a:t>
            </a:r>
            <a:endParaRPr lang="cs-CZ" sz="2100">
              <a:solidFill>
                <a:srgbClr val="004A6B"/>
              </a:solidFill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>
              <a:solidFill>
                <a:srgbClr val="004A6B"/>
              </a:solidFill>
            </a:endParaRPr>
          </a:p>
        </p:txBody>
      </p:sp>
      <p:sp>
        <p:nvSpPr>
          <p:cNvPr id="106" name="Volný tvar: obrazec 15">
            <a:extLst>
              <a:ext uri="{FF2B5EF4-FFF2-40B4-BE49-F238E27FC236}">
                <a16:creationId xmlns:a16="http://schemas.microsoft.com/office/drawing/2014/main" id="{4A3968AE-6368-D629-F321-36769F710FAA}"/>
              </a:ext>
            </a:extLst>
          </p:cNvPr>
          <p:cNvSpPr/>
          <p:nvPr/>
        </p:nvSpPr>
        <p:spPr>
          <a:xfrm>
            <a:off x="6872288" y="1614488"/>
            <a:ext cx="11415713" cy="5443538"/>
          </a:xfrm>
          <a:custGeom>
            <a:avLst/>
            <a:gdLst>
              <a:gd name="connsiteX0" fmla="*/ 7600950 w 7610475"/>
              <a:gd name="connsiteY0" fmla="*/ 1895475 h 3629025"/>
              <a:gd name="connsiteX1" fmla="*/ 7581900 w 7610475"/>
              <a:gd name="connsiteY1" fmla="*/ 28575 h 3629025"/>
              <a:gd name="connsiteX2" fmla="*/ 7067550 w 7610475"/>
              <a:gd name="connsiteY2" fmla="*/ 0 h 3629025"/>
              <a:gd name="connsiteX3" fmla="*/ 6838950 w 7610475"/>
              <a:gd name="connsiteY3" fmla="*/ 238125 h 3629025"/>
              <a:gd name="connsiteX4" fmla="*/ 4143375 w 7610475"/>
              <a:gd name="connsiteY4" fmla="*/ 647700 h 3629025"/>
              <a:gd name="connsiteX5" fmla="*/ 3190875 w 7610475"/>
              <a:gd name="connsiteY5" fmla="*/ 838200 h 3629025"/>
              <a:gd name="connsiteX6" fmla="*/ 3038475 w 7610475"/>
              <a:gd name="connsiteY6" fmla="*/ 514350 h 3629025"/>
              <a:gd name="connsiteX7" fmla="*/ 2438400 w 7610475"/>
              <a:gd name="connsiteY7" fmla="*/ 561975 h 3629025"/>
              <a:gd name="connsiteX8" fmla="*/ 2562225 w 7610475"/>
              <a:gd name="connsiteY8" fmla="*/ 1057275 h 3629025"/>
              <a:gd name="connsiteX9" fmla="*/ 2000250 w 7610475"/>
              <a:gd name="connsiteY9" fmla="*/ 1123950 h 3629025"/>
              <a:gd name="connsiteX10" fmla="*/ 714375 w 7610475"/>
              <a:gd name="connsiteY10" fmla="*/ 1971675 h 3629025"/>
              <a:gd name="connsiteX11" fmla="*/ 1447800 w 7610475"/>
              <a:gd name="connsiteY11" fmla="*/ 2628900 h 3629025"/>
              <a:gd name="connsiteX12" fmla="*/ 1009650 w 7610475"/>
              <a:gd name="connsiteY12" fmla="*/ 2828925 h 3629025"/>
              <a:gd name="connsiteX13" fmla="*/ 352425 w 7610475"/>
              <a:gd name="connsiteY13" fmla="*/ 2238375 h 3629025"/>
              <a:gd name="connsiteX14" fmla="*/ 0 w 7610475"/>
              <a:gd name="connsiteY14" fmla="*/ 2419350 h 3629025"/>
              <a:gd name="connsiteX15" fmla="*/ 333375 w 7610475"/>
              <a:gd name="connsiteY15" fmla="*/ 2676525 h 3629025"/>
              <a:gd name="connsiteX16" fmla="*/ 1533525 w 7610475"/>
              <a:gd name="connsiteY16" fmla="*/ 3629025 h 3629025"/>
              <a:gd name="connsiteX17" fmla="*/ 4343400 w 7610475"/>
              <a:gd name="connsiteY17" fmla="*/ 3086100 h 3629025"/>
              <a:gd name="connsiteX18" fmla="*/ 4657725 w 7610475"/>
              <a:gd name="connsiteY18" fmla="*/ 2952750 h 3629025"/>
              <a:gd name="connsiteX19" fmla="*/ 6362700 w 7610475"/>
              <a:gd name="connsiteY19" fmla="*/ 1228725 h 3629025"/>
              <a:gd name="connsiteX20" fmla="*/ 7229475 w 7610475"/>
              <a:gd name="connsiteY20" fmla="*/ 1581150 h 3629025"/>
              <a:gd name="connsiteX21" fmla="*/ 7610475 w 7610475"/>
              <a:gd name="connsiteY21" fmla="*/ 2171700 h 3629025"/>
              <a:gd name="connsiteX22" fmla="*/ 7600950 w 7610475"/>
              <a:gd name="connsiteY22" fmla="*/ 1895475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610475" h="3629025">
                <a:moveTo>
                  <a:pt x="7600950" y="1895475"/>
                </a:moveTo>
                <a:lnTo>
                  <a:pt x="7581900" y="28575"/>
                </a:lnTo>
                <a:lnTo>
                  <a:pt x="7067550" y="0"/>
                </a:lnTo>
                <a:lnTo>
                  <a:pt x="6838950" y="238125"/>
                </a:lnTo>
                <a:lnTo>
                  <a:pt x="4143375" y="647700"/>
                </a:lnTo>
                <a:lnTo>
                  <a:pt x="3190875" y="838200"/>
                </a:lnTo>
                <a:lnTo>
                  <a:pt x="3038475" y="514350"/>
                </a:lnTo>
                <a:lnTo>
                  <a:pt x="2438400" y="561975"/>
                </a:lnTo>
                <a:lnTo>
                  <a:pt x="2562225" y="1057275"/>
                </a:lnTo>
                <a:lnTo>
                  <a:pt x="2000250" y="1123950"/>
                </a:lnTo>
                <a:lnTo>
                  <a:pt x="714375" y="1971675"/>
                </a:lnTo>
                <a:lnTo>
                  <a:pt x="1447800" y="2628900"/>
                </a:lnTo>
                <a:lnTo>
                  <a:pt x="1009650" y="2828925"/>
                </a:lnTo>
                <a:lnTo>
                  <a:pt x="352425" y="2238375"/>
                </a:lnTo>
                <a:lnTo>
                  <a:pt x="0" y="2419350"/>
                </a:lnTo>
                <a:lnTo>
                  <a:pt x="333375" y="2676525"/>
                </a:lnTo>
                <a:lnTo>
                  <a:pt x="1533525" y="3629025"/>
                </a:lnTo>
                <a:lnTo>
                  <a:pt x="4343400" y="3086100"/>
                </a:lnTo>
                <a:lnTo>
                  <a:pt x="4657725" y="2952750"/>
                </a:lnTo>
                <a:lnTo>
                  <a:pt x="6362700" y="1228725"/>
                </a:lnTo>
                <a:lnTo>
                  <a:pt x="7229475" y="1581150"/>
                </a:lnTo>
                <a:lnTo>
                  <a:pt x="7610475" y="2171700"/>
                </a:lnTo>
                <a:lnTo>
                  <a:pt x="7600950" y="1895475"/>
                </a:lnTo>
                <a:close/>
              </a:path>
            </a:pathLst>
          </a:custGeom>
          <a:noFill/>
          <a:ln w="38100">
            <a:solidFill>
              <a:srgbClr val="CCFF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STREAM 6">
            <a:extLst>
              <a:ext uri="{FF2B5EF4-FFF2-40B4-BE49-F238E27FC236}">
                <a16:creationId xmlns:a16="http://schemas.microsoft.com/office/drawing/2014/main" id="{B8936A5A-2DAB-C273-F7F0-3CEB82167CFE}"/>
              </a:ext>
            </a:extLst>
          </p:cNvPr>
          <p:cNvSpPr txBox="1">
            <a:spLocks/>
          </p:cNvSpPr>
          <p:nvPr/>
        </p:nvSpPr>
        <p:spPr>
          <a:xfrm>
            <a:off x="292643" y="285831"/>
            <a:ext cx="6898737" cy="1404000"/>
          </a:xfrm>
          <a:prstGeom prst="roundRect">
            <a:avLst>
              <a:gd name="adj" fmla="val 21107"/>
            </a:avLst>
          </a:prstGeom>
          <a:solidFill>
            <a:schemeClr val="bg1"/>
          </a:solidFill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9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-CZ" sz="2700" b="1">
                <a:solidFill>
                  <a:srgbClr val="009BD7"/>
                </a:solidFill>
                <a:latin typeface="Neo Sans Pro LP" panose="020B0504030504040204" pitchFamily="34" charset="0"/>
              </a:rPr>
              <a:t>6. RETAIL A SLUŽBY                           REALIZACE</a:t>
            </a:r>
          </a:p>
          <a:p>
            <a:pPr algn="ctr">
              <a:lnSpc>
                <a:spcPts val="3540"/>
              </a:lnSpc>
              <a:spcBef>
                <a:spcPts val="0"/>
              </a:spcBef>
              <a:buClr>
                <a:srgbClr val="009BD7"/>
              </a:buClr>
            </a:pP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6.1 </a:t>
            </a:r>
            <a:r>
              <a:rPr lang="cs-CZ" sz="2400" err="1">
                <a:solidFill>
                  <a:srgbClr val="9498A5"/>
                </a:solidFill>
                <a:latin typeface="Source Sans Pro" panose="020B0503030403020204" pitchFamily="34" charset="0"/>
              </a:rPr>
              <a:t>Skywalk</a:t>
            </a:r>
            <a:r>
              <a:rPr lang="cs-CZ" sz="2400">
                <a:solidFill>
                  <a:srgbClr val="9498A5"/>
                </a:solidFill>
                <a:latin typeface="Source Sans Pro" panose="020B0503030403020204" pitchFamily="34" charset="0"/>
              </a:rPr>
              <a:t> E1                                         2029 - 2031</a:t>
            </a:r>
          </a:p>
        </p:txBody>
      </p:sp>
      <p:sp>
        <p:nvSpPr>
          <p:cNvPr id="108" name="Volný tvar: obrazec 17">
            <a:extLst>
              <a:ext uri="{FF2B5EF4-FFF2-40B4-BE49-F238E27FC236}">
                <a16:creationId xmlns:a16="http://schemas.microsoft.com/office/drawing/2014/main" id="{8C082F10-8E47-E602-1917-014E94AE8084}"/>
              </a:ext>
            </a:extLst>
          </p:cNvPr>
          <p:cNvSpPr/>
          <p:nvPr/>
        </p:nvSpPr>
        <p:spPr>
          <a:xfrm>
            <a:off x="9526193" y="3203260"/>
            <a:ext cx="3671888" cy="2852738"/>
          </a:xfrm>
          <a:custGeom>
            <a:avLst/>
            <a:gdLst>
              <a:gd name="connsiteX0" fmla="*/ 0 w 2447925"/>
              <a:gd name="connsiteY0" fmla="*/ 1847850 h 1901825"/>
              <a:gd name="connsiteX1" fmla="*/ 57150 w 2447925"/>
              <a:gd name="connsiteY1" fmla="*/ 1901825 h 1901825"/>
              <a:gd name="connsiteX2" fmla="*/ 2447925 w 2447925"/>
              <a:gd name="connsiteY2" fmla="*/ 34925 h 1901825"/>
              <a:gd name="connsiteX3" fmla="*/ 2387600 w 2447925"/>
              <a:gd name="connsiteY3" fmla="*/ 0 h 1901825"/>
              <a:gd name="connsiteX4" fmla="*/ 0 w 2447925"/>
              <a:gd name="connsiteY4" fmla="*/ 1847850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925" h="1901825">
                <a:moveTo>
                  <a:pt x="0" y="1847850"/>
                </a:moveTo>
                <a:lnTo>
                  <a:pt x="57150" y="1901825"/>
                </a:lnTo>
                <a:lnTo>
                  <a:pt x="2447925" y="34925"/>
                </a:lnTo>
                <a:lnTo>
                  <a:pt x="2387600" y="0"/>
                </a:lnTo>
                <a:lnTo>
                  <a:pt x="0" y="1847850"/>
                </a:lnTo>
                <a:close/>
              </a:path>
            </a:pathLst>
          </a:custGeom>
          <a:solidFill>
            <a:srgbClr val="51EDFD">
              <a:alpha val="8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Volný tvar: obrazec 31">
            <a:extLst>
              <a:ext uri="{FF2B5EF4-FFF2-40B4-BE49-F238E27FC236}">
                <a16:creationId xmlns:a16="http://schemas.microsoft.com/office/drawing/2014/main" id="{4238B34C-AF57-7000-9A11-7952D4372FE6}"/>
              </a:ext>
            </a:extLst>
          </p:cNvPr>
          <p:cNvSpPr/>
          <p:nvPr/>
        </p:nvSpPr>
        <p:spPr>
          <a:xfrm>
            <a:off x="4717325" y="5006340"/>
            <a:ext cx="9285732" cy="2715768"/>
          </a:xfrm>
          <a:custGeom>
            <a:avLst/>
            <a:gdLst>
              <a:gd name="connsiteX0" fmla="*/ 2852928 w 6190488"/>
              <a:gd name="connsiteY0" fmla="*/ 374904 h 1810512"/>
              <a:gd name="connsiteX1" fmla="*/ 2514600 w 6190488"/>
              <a:gd name="connsiteY1" fmla="*/ 612648 h 1810512"/>
              <a:gd name="connsiteX2" fmla="*/ 1755648 w 6190488"/>
              <a:gd name="connsiteY2" fmla="*/ 0 h 1810512"/>
              <a:gd name="connsiteX3" fmla="*/ 1426464 w 6190488"/>
              <a:gd name="connsiteY3" fmla="*/ 164592 h 1810512"/>
              <a:gd name="connsiteX4" fmla="*/ 1792224 w 6190488"/>
              <a:gd name="connsiteY4" fmla="*/ 420624 h 1810512"/>
              <a:gd name="connsiteX5" fmla="*/ 1344168 w 6190488"/>
              <a:gd name="connsiteY5" fmla="*/ 1362456 h 1810512"/>
              <a:gd name="connsiteX6" fmla="*/ 91440 w 6190488"/>
              <a:gd name="connsiteY6" fmla="*/ 1581912 h 1810512"/>
              <a:gd name="connsiteX7" fmla="*/ 0 w 6190488"/>
              <a:gd name="connsiteY7" fmla="*/ 1810512 h 1810512"/>
              <a:gd name="connsiteX8" fmla="*/ 5632704 w 6190488"/>
              <a:gd name="connsiteY8" fmla="*/ 786384 h 1810512"/>
              <a:gd name="connsiteX9" fmla="*/ 6190488 w 6190488"/>
              <a:gd name="connsiteY9" fmla="*/ 265176 h 1810512"/>
              <a:gd name="connsiteX10" fmla="*/ 5989320 w 6190488"/>
              <a:gd name="connsiteY10" fmla="*/ 173736 h 1810512"/>
              <a:gd name="connsiteX11" fmla="*/ 5550408 w 6190488"/>
              <a:gd name="connsiteY11" fmla="*/ 603504 h 1810512"/>
              <a:gd name="connsiteX12" fmla="*/ 3072384 w 6190488"/>
              <a:gd name="connsiteY12" fmla="*/ 1051560 h 1810512"/>
              <a:gd name="connsiteX13" fmla="*/ 2980944 w 6190488"/>
              <a:gd name="connsiteY13" fmla="*/ 969264 h 1810512"/>
              <a:gd name="connsiteX14" fmla="*/ 3310128 w 6190488"/>
              <a:gd name="connsiteY14" fmla="*/ 658368 h 1810512"/>
              <a:gd name="connsiteX15" fmla="*/ 2852928 w 6190488"/>
              <a:gd name="connsiteY15" fmla="*/ 374904 h 18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90488" h="1810512">
                <a:moveTo>
                  <a:pt x="2852928" y="374904"/>
                </a:moveTo>
                <a:lnTo>
                  <a:pt x="2514600" y="612648"/>
                </a:lnTo>
                <a:lnTo>
                  <a:pt x="1755648" y="0"/>
                </a:lnTo>
                <a:lnTo>
                  <a:pt x="1426464" y="164592"/>
                </a:lnTo>
                <a:lnTo>
                  <a:pt x="1792224" y="420624"/>
                </a:lnTo>
                <a:lnTo>
                  <a:pt x="1344168" y="1362456"/>
                </a:lnTo>
                <a:lnTo>
                  <a:pt x="91440" y="1581912"/>
                </a:lnTo>
                <a:lnTo>
                  <a:pt x="0" y="1810512"/>
                </a:lnTo>
                <a:lnTo>
                  <a:pt x="5632704" y="786384"/>
                </a:lnTo>
                <a:lnTo>
                  <a:pt x="6190488" y="265176"/>
                </a:lnTo>
                <a:lnTo>
                  <a:pt x="5989320" y="173736"/>
                </a:lnTo>
                <a:lnTo>
                  <a:pt x="5550408" y="603504"/>
                </a:lnTo>
                <a:lnTo>
                  <a:pt x="3072384" y="1051560"/>
                </a:lnTo>
                <a:lnTo>
                  <a:pt x="2980944" y="969264"/>
                </a:lnTo>
                <a:lnTo>
                  <a:pt x="3310128" y="658368"/>
                </a:lnTo>
                <a:lnTo>
                  <a:pt x="2852928" y="374904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Content Placeholder 1">
            <a:extLst>
              <a:ext uri="{FF2B5EF4-FFF2-40B4-BE49-F238E27FC236}">
                <a16:creationId xmlns:a16="http://schemas.microsoft.com/office/drawing/2014/main" id="{0B7A01A6-6E54-5A77-95F1-1FFC5B1384E8}"/>
              </a:ext>
            </a:extLst>
          </p:cNvPr>
          <p:cNvSpPr txBox="1">
            <a:spLocks/>
          </p:cNvSpPr>
          <p:nvPr/>
        </p:nvSpPr>
        <p:spPr>
          <a:xfrm>
            <a:off x="8881212" y="2737614"/>
            <a:ext cx="702000" cy="70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txBody>
          <a:bodyPr wrap="none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5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1">
                <a:solidFill>
                  <a:srgbClr val="009BD7"/>
                </a:solidFill>
                <a:latin typeface="Source Sans Pro" panose="020B0503030403020204" pitchFamily="34" charset="0"/>
              </a:rPr>
              <a:t>2.5</a:t>
            </a: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cs-CZ" sz="2100" b="1">
              <a:solidFill>
                <a:srgbClr val="009BD7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90A65A-5150-BCC5-8172-B1283A6B4BAB}"/>
              </a:ext>
            </a:extLst>
          </p:cNvPr>
          <p:cNvGrpSpPr>
            <a:grpSpLocks noChangeAspect="1"/>
          </p:cNvGrpSpPr>
          <p:nvPr/>
        </p:nvGrpSpPr>
        <p:grpSpPr>
          <a:xfrm>
            <a:off x="12726839" y="8945768"/>
            <a:ext cx="5562000" cy="1119531"/>
            <a:chOff x="7712765" y="5330455"/>
            <a:chExt cx="4470599" cy="899851"/>
          </a:xfrm>
        </p:grpSpPr>
        <p:sp>
          <p:nvSpPr>
            <p:cNvPr id="120" name="Round Same-side Corner of Rectangle 119">
              <a:extLst>
                <a:ext uri="{FF2B5EF4-FFF2-40B4-BE49-F238E27FC236}">
                  <a16:creationId xmlns:a16="http://schemas.microsoft.com/office/drawing/2014/main" id="{E1E4362B-89A7-F47A-9E16-BF8D55725F24}"/>
                </a:ext>
              </a:extLst>
            </p:cNvPr>
            <p:cNvSpPr/>
            <p:nvPr userDrawn="1"/>
          </p:nvSpPr>
          <p:spPr>
            <a:xfrm rot="16200000">
              <a:off x="9498139" y="3545081"/>
              <a:ext cx="899851" cy="4470599"/>
            </a:xfrm>
            <a:prstGeom prst="round2SameRect">
              <a:avLst/>
            </a:prstGeom>
            <a:solidFill>
              <a:schemeClr val="bg1">
                <a:alpha val="94858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9DBD8A46-C678-D94E-B7BA-377D7DFF7B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20947" y="5368455"/>
              <a:ext cx="4181866" cy="819811"/>
            </a:xfrm>
            <a:prstGeom prst="rect">
              <a:avLst/>
            </a:prstGeom>
          </p:spPr>
        </p:pic>
      </p:grpSp>
      <p:sp>
        <p:nvSpPr>
          <p:cNvPr id="119" name="Text 1">
            <a:extLst>
              <a:ext uri="{FF2B5EF4-FFF2-40B4-BE49-F238E27FC236}">
                <a16:creationId xmlns:a16="http://schemas.microsoft.com/office/drawing/2014/main" id="{75C0B6A9-3689-3C41-FDC8-7404BECCF8F5}"/>
              </a:ext>
            </a:extLst>
          </p:cNvPr>
          <p:cNvSpPr/>
          <p:nvPr/>
        </p:nvSpPr>
        <p:spPr>
          <a:xfrm>
            <a:off x="1" y="9595052"/>
            <a:ext cx="956933" cy="177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40000" algn="l">
              <a:lnSpc>
                <a:spcPts val="1875"/>
              </a:lnSpc>
            </a:pPr>
            <a:fld id="{2A3047A7-8927-E946-B544-CE96C225D478}" type="slidenum">
              <a:rPr lang="en-US" sz="1575" spc="270">
                <a:solidFill>
                  <a:schemeClr val="bg1"/>
                </a:solidFill>
                <a:latin typeface="Neo Sans Pro Regular" pitchFamily="34" charset="0"/>
                <a:ea typeface="Neo Sans Pro Regular" pitchFamily="34" charset="-122"/>
                <a:cs typeface="Neo Sans Pro Regular" pitchFamily="34" charset="-120"/>
              </a:rPr>
              <a:pPr marL="540000" algn="l">
                <a:lnSpc>
                  <a:spcPts val="1875"/>
                </a:lnSpc>
              </a:pPr>
              <a:t>7</a:t>
            </a:fld>
            <a:endParaRPr 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6" grpId="0" animBg="1"/>
      <p:bldP spid="106" grpId="1" animBg="1"/>
      <p:bldP spid="107" grpId="0" animBg="1"/>
      <p:bldP spid="108" grpId="0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F8DC666-741C-71AF-DD06-0A95642898D6}"/>
              </a:ext>
            </a:extLst>
          </p:cNvPr>
          <p:cNvSpPr txBox="1"/>
          <p:nvPr/>
        </p:nvSpPr>
        <p:spPr>
          <a:xfrm>
            <a:off x="726977" y="3953560"/>
            <a:ext cx="15049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>
                <a:solidFill>
                  <a:schemeClr val="bg1"/>
                </a:solidFill>
                <a:latin typeface="+mj-lt"/>
              </a:rPr>
              <a:t>Adopce projektového řízení na Letišti Praha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FEDB50-C6EF-3EFA-C1DD-C462802F774D}"/>
              </a:ext>
            </a:extLst>
          </p:cNvPr>
          <p:cNvSpPr txBox="1"/>
          <p:nvPr/>
        </p:nvSpPr>
        <p:spPr>
          <a:xfrm>
            <a:off x="801067" y="7601803"/>
            <a:ext cx="6241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>
                <a:solidFill>
                  <a:schemeClr val="bg1"/>
                </a:solidFill>
                <a:latin typeface="+mn-lt"/>
              </a:rPr>
              <a:t>Tomáš Sova</a:t>
            </a:r>
          </a:p>
          <a:p>
            <a:r>
              <a:rPr lang="cs-CZ" sz="3200">
                <a:solidFill>
                  <a:schemeClr val="bg1"/>
                </a:solidFill>
                <a:latin typeface="+mn-lt"/>
              </a:rPr>
              <a:t> Výkonný ředitel CNL a PMO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F95F623-EF71-D0D1-0439-8198A8AB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838" y="9170068"/>
            <a:ext cx="2970312" cy="757472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0319E3C1-AD25-C972-3170-0B2449F470A8}"/>
              </a:ext>
            </a:extLst>
          </p:cNvPr>
          <p:cNvSpPr txBox="1"/>
          <p:nvPr/>
        </p:nvSpPr>
        <p:spPr>
          <a:xfrm>
            <a:off x="990600" y="986879"/>
            <a:ext cx="552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+mn-lt"/>
                <a:ea typeface="Source Sans Pro" panose="020B0503030403020204" pitchFamily="34" charset="0"/>
                <a:cs typeface="+mn-cs"/>
              </a:rPr>
              <a:t>Letiště Praha v číslech</a:t>
            </a:r>
            <a:endParaRPr lang="cs-CZ" sz="440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DC83ED-9794-AC54-BCC1-A5B159B08B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62"/>
          <a:stretch/>
        </p:blipFill>
        <p:spPr>
          <a:xfrm>
            <a:off x="0" y="0"/>
            <a:ext cx="18288000" cy="8859519"/>
          </a:xfrm>
          <a:prstGeom prst="rect">
            <a:avLst/>
          </a:prstGeom>
        </p:spPr>
      </p:pic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40E582A-02B1-090F-6183-E276F850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47DB1FF-22D6-28C2-C360-949A31F545CC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3162B-01EE-7E16-651C-90B68EAF8DF7}"/>
              </a:ext>
            </a:extLst>
          </p:cNvPr>
          <p:cNvSpPr txBox="1"/>
          <p:nvPr/>
        </p:nvSpPr>
        <p:spPr>
          <a:xfrm>
            <a:off x="980857" y="791479"/>
            <a:ext cx="663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+mj-lt"/>
                <a:ea typeface="Source Sans Pro" panose="020B0503030403020204" pitchFamily="34" charset="0"/>
                <a:cs typeface="+mn-cs"/>
              </a:rPr>
              <a:t>Co nás čeká</a:t>
            </a:r>
            <a:endParaRPr lang="cs-CZ" sz="4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96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6684948" y="9393917"/>
            <a:ext cx="134589" cy="236466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5461" y="9432159"/>
            <a:ext cx="182991" cy="210924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7051219" y="9408719"/>
            <a:ext cx="115690" cy="221665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0720" y="9372420"/>
            <a:ext cx="78976" cy="267838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7350454" y="9444859"/>
            <a:ext cx="132067" cy="185524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7353621" y="9382601"/>
            <a:ext cx="125734" cy="46842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7527990" y="9408719"/>
            <a:ext cx="115684" cy="221665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7711146" y="9382601"/>
            <a:ext cx="125752" cy="46842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0123" y="9432159"/>
            <a:ext cx="182984" cy="210924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247" y="9650350"/>
            <a:ext cx="198136" cy="261861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6912219" y="9716833"/>
            <a:ext cx="98980" cy="182679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8564" y="9704133"/>
            <a:ext cx="171015" cy="210897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7282508" y="9658328"/>
            <a:ext cx="155094" cy="241184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1610" y="9704133"/>
            <a:ext cx="171031" cy="210897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6078001" y="9418756"/>
            <a:ext cx="119338" cy="68728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5713727" y="9690403"/>
            <a:ext cx="265972" cy="214694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5975217" y="9678345"/>
            <a:ext cx="237516" cy="227443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6367742" y="9386084"/>
            <a:ext cx="109219" cy="68863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5956841" y="9402940"/>
            <a:ext cx="520120" cy="503798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8046463" y="327611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2800">
              <a:solidFill>
                <a:srgbClr val="203755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C58EF5-A2CA-9F53-524B-9EEEE43B23D2}"/>
              </a:ext>
            </a:extLst>
          </p:cNvPr>
          <p:cNvSpPr txBox="1"/>
          <p:nvPr/>
        </p:nvSpPr>
        <p:spPr>
          <a:xfrm>
            <a:off x="809040" y="2237418"/>
            <a:ext cx="16202159" cy="617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</a:pPr>
            <a:r>
              <a:rPr lang="cs-CZ" sz="30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Stavební manažer pro projekt T2 ext. (služba na cca 10 let; predikce vypsání VŘ již konec 2023) 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</a:pPr>
            <a:r>
              <a:rPr lang="cs-CZ" sz="30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Estakáda (předpoklad D&amp;B = DPS + Realizace; VŘ předpoklad konec roku 2024)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</a:pPr>
            <a:r>
              <a:rPr lang="cs-CZ" sz="30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Komunikace Cargo-Hangár F (PD některých etap)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</a:pPr>
            <a:r>
              <a:rPr lang="cs-CZ" sz="30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Úprava zásobovacího koridoru (Realizace)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</a:pPr>
            <a:r>
              <a:rPr lang="cs-CZ" sz="3000" err="1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Apron</a:t>
            </a:r>
            <a:r>
              <a:rPr lang="cs-CZ" sz="30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 D2, D3 (VŘ na Realizaci; předpoklad konec roku 2024, ale není jisté zda se stihne)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</a:pPr>
            <a:r>
              <a:rPr lang="cs-CZ" sz="30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Parkovací dům u APC (Studie + DUSP; Manažer stavby)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</a:pPr>
            <a:r>
              <a:rPr lang="cs-CZ" sz="30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Technická infrastruktura Sever (DUSP většiny etap)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ED1834"/>
              </a:buClr>
              <a:buSzPct val="125000"/>
            </a:pPr>
            <a:r>
              <a:rPr lang="cs-CZ" sz="30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Propojovací podchod ŽS - T1 (DUSP)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589444" y="596081"/>
            <a:ext cx="17201251" cy="1160239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  <a:t>	</a:t>
            </a:r>
            <a:b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4A6B"/>
                </a:highlight>
                <a:uLnTx/>
                <a:uFillTx/>
                <a:latin typeface="+mn-lt"/>
                <a:ea typeface="Source Sans Pro" panose="020B0503030403020204" pitchFamily="34" charset="0"/>
                <a:cs typeface="+mn-cs"/>
              </a:rPr>
            </a:b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4A6B"/>
              </a:highlight>
              <a:uLnTx/>
              <a:uFillTx/>
              <a:latin typeface="+mn-lt"/>
              <a:ea typeface="Source Sans Pro" panose="020B0604020202020204" charset="0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980856" y="791479"/>
            <a:ext cx="13665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Co nás čeká v souvislosti s programem 2030</a:t>
            </a:r>
            <a:r>
              <a:rPr lang="en-US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+</a:t>
            </a:r>
            <a:r>
              <a:rPr lang="cs-CZ" sz="4400" b="1" kern="120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  <a:cs typeface="+mn-cs"/>
              </a:rPr>
              <a:t> </a:t>
            </a:r>
            <a:endParaRPr lang="cs-CZ" sz="4400">
              <a:latin typeface="Neo Sans Pro LP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DD1E5EB-0002-3AE4-AFA1-9F20D3E00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37482"/>
            <a:ext cx="3898221" cy="1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7AEC7993599A43A8B63A0C588D9058" ma:contentTypeVersion="13" ma:contentTypeDescription="Vytvoří nový dokument" ma:contentTypeScope="" ma:versionID="6f2b07c3594db0af2062eb7f8a4c6b2b">
  <xsd:schema xmlns:xsd="http://www.w3.org/2001/XMLSchema" xmlns:xs="http://www.w3.org/2001/XMLSchema" xmlns:p="http://schemas.microsoft.com/office/2006/metadata/properties" xmlns:ns2="5ccc6e8e-5cf6-49c8-80f1-6e2b04c243b9" xmlns:ns3="dd60e6a3-29d7-414d-b49a-84e2482668d5" targetNamespace="http://schemas.microsoft.com/office/2006/metadata/properties" ma:root="true" ma:fieldsID="aab6fbe066774b8a2d33c1370872ad86" ns2:_="" ns3:_="">
    <xsd:import namespace="5ccc6e8e-5cf6-49c8-80f1-6e2b04c243b9"/>
    <xsd:import namespace="dd60e6a3-29d7-414d-b49a-84e248266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c6e8e-5cf6-49c8-80f1-6e2b04c243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b1b5a3d1-c718-4502-a5c3-56cb5867c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0e6a3-29d7-414d-b49a-84e2482668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281e47c-cfe6-4c7c-87fe-ea311f18a104}" ma:internalName="TaxCatchAll" ma:showField="CatchAllData" ma:web="dd60e6a3-29d7-414d-b49a-84e248266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60e6a3-29d7-414d-b49a-84e2482668d5"/>
    <lcf76f155ced4ddcb4097134ff3c332f xmlns="5ccc6e8e-5cf6-49c8-80f1-6e2b04c243b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61EF79-82B3-44B4-8095-6F19313A58C2}">
  <ds:schemaRefs>
    <ds:schemaRef ds:uri="5ccc6e8e-5cf6-49c8-80f1-6e2b04c243b9"/>
    <ds:schemaRef ds:uri="dd60e6a3-29d7-414d-b49a-84e248266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7A82D3-7B6C-484D-B9F5-1A789D3B6F47}">
  <ds:schemaRefs>
    <ds:schemaRef ds:uri="5ccc6e8e-5cf6-49c8-80f1-6e2b04c243b9"/>
    <ds:schemaRef ds:uri="dd60e6a3-29d7-414d-b49a-84e248266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446FCF-CB73-4ED3-A895-0A5E26E93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Vlastní</PresentationFormat>
  <Paragraphs>282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Source Sans Pro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SOVA Tomáš</dc:creator>
  <cp:lastModifiedBy>KATAKALIDIS Thomas</cp:lastModifiedBy>
  <cp:revision>1</cp:revision>
  <cp:lastPrinted>2023-11-24T13:44:25Z</cp:lastPrinted>
  <dcterms:modified xsi:type="dcterms:W3CDTF">2023-11-29T07:57:44Z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db3b13-adc9-46f5-b4af-d21e21ed849d_Enabled">
    <vt:lpwstr>true</vt:lpwstr>
  </property>
  <property fmtid="{D5CDD505-2E9C-101B-9397-08002B2CF9AE}" pid="3" name="MSIP_Label_c1db3b13-adc9-46f5-b4af-d21e21ed849d_SetDate">
    <vt:lpwstr>2023-04-28T09:13:13Z</vt:lpwstr>
  </property>
  <property fmtid="{D5CDD505-2E9C-101B-9397-08002B2CF9AE}" pid="4" name="MSIP_Label_c1db3b13-adc9-46f5-b4af-d21e21ed849d_Method">
    <vt:lpwstr>Standard</vt:lpwstr>
  </property>
  <property fmtid="{D5CDD505-2E9C-101B-9397-08002B2CF9AE}" pid="5" name="MSIP_Label_c1db3b13-adc9-46f5-b4af-d21e21ed849d_Name">
    <vt:lpwstr>c1db3b13-adc9-46f5-b4af-d21e21ed849d</vt:lpwstr>
  </property>
  <property fmtid="{D5CDD505-2E9C-101B-9397-08002B2CF9AE}" pid="6" name="MSIP_Label_c1db3b13-adc9-46f5-b4af-d21e21ed849d_SiteId">
    <vt:lpwstr>0802559d-f81a-440e-a539-dfd6843bddba</vt:lpwstr>
  </property>
  <property fmtid="{D5CDD505-2E9C-101B-9397-08002B2CF9AE}" pid="7" name="MSIP_Label_c1db3b13-adc9-46f5-b4af-d21e21ed849d_ActionId">
    <vt:lpwstr>e1eb698a-5805-49f2-9b5f-b222820bdba1</vt:lpwstr>
  </property>
  <property fmtid="{D5CDD505-2E9C-101B-9397-08002B2CF9AE}" pid="8" name="MSIP_Label_c1db3b13-adc9-46f5-b4af-d21e21ed849d_ContentBits">
    <vt:lpwstr>0</vt:lpwstr>
  </property>
  <property fmtid="{D5CDD505-2E9C-101B-9397-08002B2CF9AE}" pid="9" name="ContentTypeId">
    <vt:lpwstr>0x010100DB7AEC7993599A43A8B63A0C588D9058</vt:lpwstr>
  </property>
</Properties>
</file>