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8"/>
  </p:notesMasterIdLst>
  <p:handoutMasterIdLst>
    <p:handoutMasterId r:id="rId29"/>
  </p:handoutMasterIdLst>
  <p:sldIdLst>
    <p:sldId id="328" r:id="rId5"/>
    <p:sldId id="308" r:id="rId6"/>
    <p:sldId id="325" r:id="rId7"/>
    <p:sldId id="314" r:id="rId8"/>
    <p:sldId id="322" r:id="rId9"/>
    <p:sldId id="344" r:id="rId10"/>
    <p:sldId id="335" r:id="rId11"/>
    <p:sldId id="339" r:id="rId12"/>
    <p:sldId id="336" r:id="rId13"/>
    <p:sldId id="316" r:id="rId14"/>
    <p:sldId id="319" r:id="rId15"/>
    <p:sldId id="324" r:id="rId16"/>
    <p:sldId id="327" r:id="rId17"/>
    <p:sldId id="326" r:id="rId18"/>
    <p:sldId id="340" r:id="rId19"/>
    <p:sldId id="337" r:id="rId20"/>
    <p:sldId id="331" r:id="rId21"/>
    <p:sldId id="315" r:id="rId22"/>
    <p:sldId id="334" r:id="rId23"/>
    <p:sldId id="342" r:id="rId24"/>
    <p:sldId id="343" r:id="rId25"/>
    <p:sldId id="341" r:id="rId26"/>
    <p:sldId id="33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HOVÁ Kateřina" initials="MK" lastIdx="4" clrIdx="0">
    <p:extLst>
      <p:ext uri="{19B8F6BF-5375-455C-9EA6-DF929625EA0E}">
        <p15:presenceInfo xmlns:p15="http://schemas.microsoft.com/office/powerpoint/2012/main" userId="S-1-5-21-2621239104-1030330666-2680330273-44332" providerId="AD"/>
      </p:ext>
    </p:extLst>
  </p:cmAuthor>
  <p:cmAuthor id="2" name="TOMEŠ Radim" initials="TR" lastIdx="1" clrIdx="1">
    <p:extLst>
      <p:ext uri="{19B8F6BF-5375-455C-9EA6-DF929625EA0E}">
        <p15:presenceInfo xmlns:p15="http://schemas.microsoft.com/office/powerpoint/2012/main" userId="S::radim.tomes@prg.aero::47764d14-3f79-40df-959b-05e307bd6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7B6FC-E6C1-5AC2-1084-91904A983A38}" v="762" dt="2022-03-02T13:27:55.480"/>
    <p1510:client id="{8624DC5B-284D-A11C-CF28-43432A0DCA2A}" v="244" dt="2022-02-22T12:28:56.243"/>
    <p1510:client id="{D4D52D38-9576-B08B-A41D-D32536542EEE}" v="421" dt="2022-03-02T14:51:54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JČÍ Eva" userId="S::eva.krejci@prg.aero::e9f40fb8-6bae-4419-9f9c-edd5fe150ce9" providerId="AD" clId="Web-{6867B6FC-E6C1-5AC2-1084-91904A983A38}"/>
    <pc:docChg chg="addSld delSld modSld sldOrd">
      <pc:chgData name="KREJČÍ Eva" userId="S::eva.krejci@prg.aero::e9f40fb8-6bae-4419-9f9c-edd5fe150ce9" providerId="AD" clId="Web-{6867B6FC-E6C1-5AC2-1084-91904A983A38}" dt="2022-03-02T13:27:55.480" v="704" actId="20577"/>
      <pc:docMkLst>
        <pc:docMk/>
      </pc:docMkLst>
      <pc:sldChg chg="delSp modSp">
        <pc:chgData name="KREJČÍ Eva" userId="S::eva.krejci@prg.aero::e9f40fb8-6bae-4419-9f9c-edd5fe150ce9" providerId="AD" clId="Web-{6867B6FC-E6C1-5AC2-1084-91904A983A38}" dt="2022-03-02T13:13:04.096" v="270" actId="1076"/>
        <pc:sldMkLst>
          <pc:docMk/>
          <pc:sldMk cId="371525155" sldId="308"/>
        </pc:sldMkLst>
        <pc:spChg chg="mod">
          <ac:chgData name="KREJČÍ Eva" userId="S::eva.krejci@prg.aero::e9f40fb8-6bae-4419-9f9c-edd5fe150ce9" providerId="AD" clId="Web-{6867B6FC-E6C1-5AC2-1084-91904A983A38}" dt="2022-03-02T11:34:04.708" v="8" actId="20577"/>
          <ac:spMkLst>
            <pc:docMk/>
            <pc:sldMk cId="371525155" sldId="308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04:14.972" v="98" actId="20577"/>
          <ac:spMkLst>
            <pc:docMk/>
            <pc:sldMk cId="371525155" sldId="308"/>
            <ac:spMk id="3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04:46.098" v="102" actId="14100"/>
          <ac:spMkLst>
            <pc:docMk/>
            <pc:sldMk cId="371525155" sldId="308"/>
            <ac:spMk id="4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13:04.096" v="270" actId="1076"/>
          <ac:spMkLst>
            <pc:docMk/>
            <pc:sldMk cId="371525155" sldId="308"/>
            <ac:spMk id="9" creationId="{00000000-0000-0000-0000-000000000000}"/>
          </ac:spMkLst>
        </pc:spChg>
        <pc:spChg chg="del">
          <ac:chgData name="KREJČÍ Eva" userId="S::eva.krejci@prg.aero::e9f40fb8-6bae-4419-9f9c-edd5fe150ce9" providerId="AD" clId="Web-{6867B6FC-E6C1-5AC2-1084-91904A983A38}" dt="2022-03-02T13:03:29.721" v="86"/>
          <ac:spMkLst>
            <pc:docMk/>
            <pc:sldMk cId="371525155" sldId="308"/>
            <ac:spMk id="10" creationId="{00000000-0000-0000-0000-000000000000}"/>
          </ac:spMkLst>
        </pc:spChg>
        <pc:spChg chg="del mod">
          <ac:chgData name="KREJČÍ Eva" userId="S::eva.krejci@prg.aero::e9f40fb8-6bae-4419-9f9c-edd5fe150ce9" providerId="AD" clId="Web-{6867B6FC-E6C1-5AC2-1084-91904A983A38}" dt="2022-03-02T13:03:26.158" v="85"/>
          <ac:spMkLst>
            <pc:docMk/>
            <pc:sldMk cId="371525155" sldId="308"/>
            <ac:spMk id="11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6867B6FC-E6C1-5AC2-1084-91904A983A38}" dt="2022-03-02T13:05:22.615" v="104" actId="20577"/>
        <pc:sldMkLst>
          <pc:docMk/>
          <pc:sldMk cId="189820045" sldId="314"/>
        </pc:sldMkLst>
        <pc:spChg chg="mod">
          <ac:chgData name="KREJČÍ Eva" userId="S::eva.krejci@prg.aero::e9f40fb8-6bae-4419-9f9c-edd5fe150ce9" providerId="AD" clId="Web-{6867B6FC-E6C1-5AC2-1084-91904A983A38}" dt="2022-03-02T13:05:22.615" v="104" actId="20577"/>
          <ac:spMkLst>
            <pc:docMk/>
            <pc:sldMk cId="189820045" sldId="314"/>
            <ac:spMk id="3" creationId="{00000000-0000-0000-0000-000000000000}"/>
          </ac:spMkLst>
        </pc:spChg>
      </pc:sldChg>
      <pc:sldChg chg="delSp modSp">
        <pc:chgData name="KREJČÍ Eva" userId="S::eva.krejci@prg.aero::e9f40fb8-6bae-4419-9f9c-edd5fe150ce9" providerId="AD" clId="Web-{6867B6FC-E6C1-5AC2-1084-91904A983A38}" dt="2022-03-02T13:27:55.480" v="704" actId="20577"/>
        <pc:sldMkLst>
          <pc:docMk/>
          <pc:sldMk cId="2791756831" sldId="315"/>
        </pc:sldMkLst>
        <pc:spChg chg="mod">
          <ac:chgData name="KREJČÍ Eva" userId="S::eva.krejci@prg.aero::e9f40fb8-6bae-4419-9f9c-edd5fe150ce9" providerId="AD" clId="Web-{6867B6FC-E6C1-5AC2-1084-91904A983A38}" dt="2022-03-02T13:25:06.162" v="570" actId="20577"/>
          <ac:spMkLst>
            <pc:docMk/>
            <pc:sldMk cId="2791756831" sldId="315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27:55.480" v="704" actId="20577"/>
          <ac:spMkLst>
            <pc:docMk/>
            <pc:sldMk cId="2791756831" sldId="315"/>
            <ac:spMk id="3" creationId="{00000000-0000-0000-0000-000000000000}"/>
          </ac:spMkLst>
        </pc:spChg>
        <pc:graphicFrameChg chg="del">
          <ac:chgData name="KREJČÍ Eva" userId="S::eva.krejci@prg.aero::e9f40fb8-6bae-4419-9f9c-edd5fe150ce9" providerId="AD" clId="Web-{6867B6FC-E6C1-5AC2-1084-91904A983A38}" dt="2022-03-02T13:25:37.757" v="575"/>
          <ac:graphicFrameMkLst>
            <pc:docMk/>
            <pc:sldMk cId="2791756831" sldId="315"/>
            <ac:graphicFrameMk id="6" creationId="{00000000-0000-0000-0000-000000000000}"/>
          </ac:graphicFrameMkLst>
        </pc:graphicFrameChg>
      </pc:sldChg>
      <pc:sldChg chg="delSp modSp ord">
        <pc:chgData name="KREJČÍ Eva" userId="S::eva.krejci@prg.aero::e9f40fb8-6bae-4419-9f9c-edd5fe150ce9" providerId="AD" clId="Web-{6867B6FC-E6C1-5AC2-1084-91904A983A38}" dt="2022-03-02T13:18:19.511" v="373" actId="1076"/>
        <pc:sldMkLst>
          <pc:docMk/>
          <pc:sldMk cId="2638574703" sldId="316"/>
        </pc:sldMkLst>
        <pc:spChg chg="mod">
          <ac:chgData name="KREJČÍ Eva" userId="S::eva.krejci@prg.aero::e9f40fb8-6bae-4419-9f9c-edd5fe150ce9" providerId="AD" clId="Web-{6867B6FC-E6C1-5AC2-1084-91904A983A38}" dt="2022-03-02T13:18:18.183" v="372" actId="20577"/>
          <ac:spMkLst>
            <pc:docMk/>
            <pc:sldMk cId="2638574703" sldId="316"/>
            <ac:spMk id="3" creationId="{00000000-0000-0000-0000-000000000000}"/>
          </ac:spMkLst>
        </pc:spChg>
        <pc:picChg chg="mod">
          <ac:chgData name="KREJČÍ Eva" userId="S::eva.krejci@prg.aero::e9f40fb8-6bae-4419-9f9c-edd5fe150ce9" providerId="AD" clId="Web-{6867B6FC-E6C1-5AC2-1084-91904A983A38}" dt="2022-03-02T13:18:19.511" v="373" actId="1076"/>
          <ac:picMkLst>
            <pc:docMk/>
            <pc:sldMk cId="2638574703" sldId="316"/>
            <ac:picMk id="6" creationId="{00000000-0000-0000-0000-000000000000}"/>
          </ac:picMkLst>
        </pc:picChg>
        <pc:picChg chg="del">
          <ac:chgData name="KREJČÍ Eva" userId="S::eva.krejci@prg.aero::e9f40fb8-6bae-4419-9f9c-edd5fe150ce9" providerId="AD" clId="Web-{6867B6FC-E6C1-5AC2-1084-91904A983A38}" dt="2022-03-02T13:18:10.448" v="369"/>
          <ac:picMkLst>
            <pc:docMk/>
            <pc:sldMk cId="2638574703" sldId="316"/>
            <ac:picMk id="7" creationId="{00000000-0000-0000-0000-000000000000}"/>
          </ac:picMkLst>
        </pc:picChg>
        <pc:picChg chg="mod">
          <ac:chgData name="KREJČÍ Eva" userId="S::eva.krejci@prg.aero::e9f40fb8-6bae-4419-9f9c-edd5fe150ce9" providerId="AD" clId="Web-{6867B6FC-E6C1-5AC2-1084-91904A983A38}" dt="2022-03-02T13:12:43.970" v="269" actId="1076"/>
          <ac:picMkLst>
            <pc:docMk/>
            <pc:sldMk cId="2638574703" sldId="316"/>
            <ac:picMk id="8" creationId="{00000000-0000-0000-0000-000000000000}"/>
          </ac:picMkLst>
        </pc:picChg>
      </pc:sldChg>
      <pc:sldChg chg="modSp">
        <pc:chgData name="KREJČÍ Eva" userId="S::eva.krejci@prg.aero::e9f40fb8-6bae-4419-9f9c-edd5fe150ce9" providerId="AD" clId="Web-{6867B6FC-E6C1-5AC2-1084-91904A983A38}" dt="2022-03-02T13:18:29.214" v="374" actId="14100"/>
        <pc:sldMkLst>
          <pc:docMk/>
          <pc:sldMk cId="255303849" sldId="319"/>
        </pc:sldMkLst>
        <pc:spChg chg="mod">
          <ac:chgData name="KREJČÍ Eva" userId="S::eva.krejci@prg.aero::e9f40fb8-6bae-4419-9f9c-edd5fe150ce9" providerId="AD" clId="Web-{6867B6FC-E6C1-5AC2-1084-91904A983A38}" dt="2022-03-02T13:18:29.214" v="374" actId="14100"/>
          <ac:spMkLst>
            <pc:docMk/>
            <pc:sldMk cId="255303849" sldId="319"/>
            <ac:spMk id="5" creationId="{00000000-0000-0000-0000-000000000000}"/>
          </ac:spMkLst>
        </pc:spChg>
      </pc:sldChg>
      <pc:sldChg chg="addSp modSp">
        <pc:chgData name="KREJČÍ Eva" userId="S::eva.krejci@prg.aero::e9f40fb8-6bae-4419-9f9c-edd5fe150ce9" providerId="AD" clId="Web-{6867B6FC-E6C1-5AC2-1084-91904A983A38}" dt="2022-03-02T13:15:35.834" v="279" actId="1076"/>
        <pc:sldMkLst>
          <pc:docMk/>
          <pc:sldMk cId="1583374560" sldId="322"/>
        </pc:sldMkLst>
        <pc:spChg chg="mod">
          <ac:chgData name="KREJČÍ Eva" userId="S::eva.krejci@prg.aero::e9f40fb8-6bae-4419-9f9c-edd5fe150ce9" providerId="AD" clId="Web-{6867B6FC-E6C1-5AC2-1084-91904A983A38}" dt="2022-03-02T13:05:46.365" v="108" actId="20577"/>
          <ac:spMkLst>
            <pc:docMk/>
            <pc:sldMk cId="1583374560" sldId="322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13:24.737" v="272" actId="20577"/>
          <ac:spMkLst>
            <pc:docMk/>
            <pc:sldMk cId="1583374560" sldId="322"/>
            <ac:spMk id="10" creationId="{00000000-0000-0000-0000-000000000000}"/>
          </ac:spMkLst>
        </pc:spChg>
        <pc:picChg chg="add mod">
          <ac:chgData name="KREJČÍ Eva" userId="S::eva.krejci@prg.aero::e9f40fb8-6bae-4419-9f9c-edd5fe150ce9" providerId="AD" clId="Web-{6867B6FC-E6C1-5AC2-1084-91904A983A38}" dt="2022-03-02T13:15:35.834" v="279" actId="1076"/>
          <ac:picMkLst>
            <pc:docMk/>
            <pc:sldMk cId="1583374560" sldId="322"/>
            <ac:picMk id="3" creationId="{E70AB987-571C-4F58-80DD-99DBC4084197}"/>
          </ac:picMkLst>
        </pc:picChg>
      </pc:sldChg>
      <pc:sldChg chg="modSp">
        <pc:chgData name="KREJČÍ Eva" userId="S::eva.krejci@prg.aero::e9f40fb8-6bae-4419-9f9c-edd5fe150ce9" providerId="AD" clId="Web-{6867B6FC-E6C1-5AC2-1084-91904A983A38}" dt="2022-03-02T13:23:46.910" v="548" actId="20577"/>
        <pc:sldMkLst>
          <pc:docMk/>
          <pc:sldMk cId="2374623654" sldId="324"/>
        </pc:sldMkLst>
        <pc:spChg chg="mod">
          <ac:chgData name="KREJČÍ Eva" userId="S::eva.krejci@prg.aero::e9f40fb8-6bae-4419-9f9c-edd5fe150ce9" providerId="AD" clId="Web-{6867B6FC-E6C1-5AC2-1084-91904A983A38}" dt="2022-03-02T13:21:10.953" v="457" actId="20577"/>
          <ac:spMkLst>
            <pc:docMk/>
            <pc:sldMk cId="2374623654" sldId="324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23:46.910" v="548" actId="20577"/>
          <ac:spMkLst>
            <pc:docMk/>
            <pc:sldMk cId="2374623654" sldId="324"/>
            <ac:spMk id="3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6867B6FC-E6C1-5AC2-1084-91904A983A38}" dt="2022-03-02T13:23:55.582" v="551"/>
        <pc:sldMkLst>
          <pc:docMk/>
          <pc:sldMk cId="2445899257" sldId="327"/>
        </pc:sldMkLst>
        <pc:spChg chg="mod">
          <ac:chgData name="KREJČÍ Eva" userId="S::eva.krejci@prg.aero::e9f40fb8-6bae-4419-9f9c-edd5fe150ce9" providerId="AD" clId="Web-{6867B6FC-E6C1-5AC2-1084-91904A983A38}" dt="2022-03-02T13:23:55.582" v="551"/>
          <ac:spMkLst>
            <pc:docMk/>
            <pc:sldMk cId="2445899257" sldId="327"/>
            <ac:spMk id="3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22:16.673" v="472" actId="20577"/>
          <ac:spMkLst>
            <pc:docMk/>
            <pc:sldMk cId="2445899257" sldId="327"/>
            <ac:spMk id="6" creationId="{00000000-0000-0000-0000-000000000000}"/>
          </ac:spMkLst>
        </pc:spChg>
        <pc:graphicFrameChg chg="mod modGraphic">
          <ac:chgData name="KREJČÍ Eva" userId="S::eva.krejci@prg.aero::e9f40fb8-6bae-4419-9f9c-edd5fe150ce9" providerId="AD" clId="Web-{6867B6FC-E6C1-5AC2-1084-91904A983A38}" dt="2022-03-02T13:23:23.269" v="545"/>
          <ac:graphicFrameMkLst>
            <pc:docMk/>
            <pc:sldMk cId="2445899257" sldId="327"/>
            <ac:graphicFrameMk id="4" creationId="{00000000-0000-0000-0000-000000000000}"/>
          </ac:graphicFrameMkLst>
        </pc:graphicFrameChg>
      </pc:sldChg>
      <pc:sldChg chg="del">
        <pc:chgData name="KREJČÍ Eva" userId="S::eva.krejci@prg.aero::e9f40fb8-6bae-4419-9f9c-edd5fe150ce9" providerId="AD" clId="Web-{6867B6FC-E6C1-5AC2-1084-91904A983A38}" dt="2022-03-02T13:12:12.813" v="267"/>
        <pc:sldMkLst>
          <pc:docMk/>
          <pc:sldMk cId="1032054037" sldId="329"/>
        </pc:sldMkLst>
      </pc:sldChg>
      <pc:sldChg chg="del">
        <pc:chgData name="KREJČÍ Eva" userId="S::eva.krejci@prg.aero::e9f40fb8-6bae-4419-9f9c-edd5fe150ce9" providerId="AD" clId="Web-{6867B6FC-E6C1-5AC2-1084-91904A983A38}" dt="2022-03-02T13:24:31.130" v="552"/>
        <pc:sldMkLst>
          <pc:docMk/>
          <pc:sldMk cId="4283540515" sldId="330"/>
        </pc:sldMkLst>
      </pc:sldChg>
      <pc:sldChg chg="modSp add replId">
        <pc:chgData name="KREJČÍ Eva" userId="S::eva.krejci@prg.aero::e9f40fb8-6bae-4419-9f9c-edd5fe150ce9" providerId="AD" clId="Web-{6867B6FC-E6C1-5AC2-1084-91904A983A38}" dt="2022-03-02T13:20:16.826" v="430" actId="20577"/>
        <pc:sldMkLst>
          <pc:docMk/>
          <pc:sldMk cId="660279903" sldId="335"/>
        </pc:sldMkLst>
        <pc:spChg chg="mod">
          <ac:chgData name="KREJČÍ Eva" userId="S::eva.krejci@prg.aero::e9f40fb8-6bae-4419-9f9c-edd5fe150ce9" providerId="AD" clId="Web-{6867B6FC-E6C1-5AC2-1084-91904A983A38}" dt="2022-03-02T13:15:47.491" v="281" actId="20577"/>
          <ac:spMkLst>
            <pc:docMk/>
            <pc:sldMk cId="660279903" sldId="335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6867B6FC-E6C1-5AC2-1084-91904A983A38}" dt="2022-03-02T13:20:16.826" v="430" actId="20577"/>
          <ac:spMkLst>
            <pc:docMk/>
            <pc:sldMk cId="660279903" sldId="335"/>
            <ac:spMk id="10" creationId="{00000000-0000-0000-0000-000000000000}"/>
          </ac:spMkLst>
        </pc:spChg>
      </pc:sldChg>
      <pc:sldChg chg="delSp modSp add replId">
        <pc:chgData name="KREJČÍ Eva" userId="S::eva.krejci@prg.aero::e9f40fb8-6bae-4419-9f9c-edd5fe150ce9" providerId="AD" clId="Web-{6867B6FC-E6C1-5AC2-1084-91904A983A38}" dt="2022-03-02T13:17:56.354" v="364" actId="20577"/>
        <pc:sldMkLst>
          <pc:docMk/>
          <pc:sldMk cId="4031674630" sldId="336"/>
        </pc:sldMkLst>
        <pc:spChg chg="mod">
          <ac:chgData name="KREJČÍ Eva" userId="S::eva.krejci@prg.aero::e9f40fb8-6bae-4419-9f9c-edd5fe150ce9" providerId="AD" clId="Web-{6867B6FC-E6C1-5AC2-1084-91904A983A38}" dt="2022-03-02T13:17:56.354" v="364" actId="20577"/>
          <ac:spMkLst>
            <pc:docMk/>
            <pc:sldMk cId="4031674630" sldId="336"/>
            <ac:spMk id="3" creationId="{00000000-0000-0000-0000-000000000000}"/>
          </ac:spMkLst>
        </pc:spChg>
        <pc:picChg chg="del">
          <ac:chgData name="KREJČÍ Eva" userId="S::eva.krejci@prg.aero::e9f40fb8-6bae-4419-9f9c-edd5fe150ce9" providerId="AD" clId="Web-{6867B6FC-E6C1-5AC2-1084-91904A983A38}" dt="2022-03-02T13:17:35.713" v="358"/>
          <ac:picMkLst>
            <pc:docMk/>
            <pc:sldMk cId="4031674630" sldId="336"/>
            <ac:picMk id="6" creationId="{00000000-0000-0000-0000-000000000000}"/>
          </ac:picMkLst>
        </pc:picChg>
      </pc:sldChg>
      <pc:sldChg chg="add replId">
        <pc:chgData name="KREJČÍ Eva" userId="S::eva.krejci@prg.aero::e9f40fb8-6bae-4419-9f9c-edd5fe150ce9" providerId="AD" clId="Web-{6867B6FC-E6C1-5AC2-1084-91904A983A38}" dt="2022-03-02T13:25:21.444" v="571"/>
        <pc:sldMkLst>
          <pc:docMk/>
          <pc:sldMk cId="3578309233" sldId="337"/>
        </pc:sldMkLst>
      </pc:sldChg>
    </pc:docChg>
  </pc:docChgLst>
  <pc:docChgLst>
    <pc:chgData name="KREJČÍ Eva" userId="S::eva.krejci@prg.aero::e9f40fb8-6bae-4419-9f9c-edd5fe150ce9" providerId="AD" clId="Web-{D4D52D38-9576-B08B-A41D-D32536542EEE}"/>
    <pc:docChg chg="addSld delSld modSld sldOrd">
      <pc:chgData name="KREJČÍ Eva" userId="S::eva.krejci@prg.aero::e9f40fb8-6bae-4419-9f9c-edd5fe150ce9" providerId="AD" clId="Web-{D4D52D38-9576-B08B-A41D-D32536542EEE}" dt="2022-03-02T14:51:54.634" v="348" actId="20577"/>
      <pc:docMkLst>
        <pc:docMk/>
      </pc:docMkLst>
      <pc:sldChg chg="modSp">
        <pc:chgData name="KREJČÍ Eva" userId="S::eva.krejci@prg.aero::e9f40fb8-6bae-4419-9f9c-edd5fe150ce9" providerId="AD" clId="Web-{D4D52D38-9576-B08B-A41D-D32536542EEE}" dt="2022-03-02T14:28:43.318" v="146" actId="20577"/>
        <pc:sldMkLst>
          <pc:docMk/>
          <pc:sldMk cId="189820045" sldId="314"/>
        </pc:sldMkLst>
        <pc:spChg chg="mod">
          <ac:chgData name="KREJČÍ Eva" userId="S::eva.krejci@prg.aero::e9f40fb8-6bae-4419-9f9c-edd5fe150ce9" providerId="AD" clId="Web-{D4D52D38-9576-B08B-A41D-D32536542EEE}" dt="2022-03-02T14:28:43.318" v="146" actId="20577"/>
          <ac:spMkLst>
            <pc:docMk/>
            <pc:sldMk cId="189820045" sldId="314"/>
            <ac:spMk id="3" creationId="{00000000-0000-0000-0000-000000000000}"/>
          </ac:spMkLst>
        </pc:spChg>
      </pc:sldChg>
      <pc:sldChg chg="modSp ord">
        <pc:chgData name="KREJČÍ Eva" userId="S::eva.krejci@prg.aero::e9f40fb8-6bae-4419-9f9c-edd5fe150ce9" providerId="AD" clId="Web-{D4D52D38-9576-B08B-A41D-D32536542EEE}" dt="2022-03-02T14:42:58.121" v="236" actId="20577"/>
        <pc:sldMkLst>
          <pc:docMk/>
          <pc:sldMk cId="2791756831" sldId="315"/>
        </pc:sldMkLst>
        <pc:spChg chg="mod">
          <ac:chgData name="KREJČÍ Eva" userId="S::eva.krejci@prg.aero::e9f40fb8-6bae-4419-9f9c-edd5fe150ce9" providerId="AD" clId="Web-{D4D52D38-9576-B08B-A41D-D32536542EEE}" dt="2022-03-02T14:42:58.121" v="236" actId="20577"/>
          <ac:spMkLst>
            <pc:docMk/>
            <pc:sldMk cId="2791756831" sldId="315"/>
            <ac:spMk id="3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4:50:44.976" v="325" actId="20577"/>
        <pc:sldMkLst>
          <pc:docMk/>
          <pc:sldMk cId="2638574703" sldId="316"/>
        </pc:sldMkLst>
        <pc:spChg chg="mod">
          <ac:chgData name="KREJČÍ Eva" userId="S::eva.krejci@prg.aero::e9f40fb8-6bae-4419-9f9c-edd5fe150ce9" providerId="AD" clId="Web-{D4D52D38-9576-B08B-A41D-D32536542EEE}" dt="2022-03-02T14:50:44.976" v="325" actId="20577"/>
          <ac:spMkLst>
            <pc:docMk/>
            <pc:sldMk cId="2638574703" sldId="316"/>
            <ac:spMk id="3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4:39:12.943" v="177" actId="14100"/>
        <pc:sldMkLst>
          <pc:docMk/>
          <pc:sldMk cId="255303849" sldId="319"/>
        </pc:sldMkLst>
        <pc:spChg chg="mod">
          <ac:chgData name="KREJČÍ Eva" userId="S::eva.krejci@prg.aero::e9f40fb8-6bae-4419-9f9c-edd5fe150ce9" providerId="AD" clId="Web-{D4D52D38-9576-B08B-A41D-D32536542EEE}" dt="2022-03-02T14:39:12.943" v="177" actId="14100"/>
          <ac:spMkLst>
            <pc:docMk/>
            <pc:sldMk cId="255303849" sldId="319"/>
            <ac:spMk id="5" creationId="{00000000-0000-0000-0000-000000000000}"/>
          </ac:spMkLst>
        </pc:spChg>
      </pc:sldChg>
      <pc:sldChg chg="del">
        <pc:chgData name="KREJČÍ Eva" userId="S::eva.krejci@prg.aero::e9f40fb8-6bae-4419-9f9c-edd5fe150ce9" providerId="AD" clId="Web-{D4D52D38-9576-B08B-A41D-D32536542EEE}" dt="2022-03-02T14:43:09.840" v="237"/>
        <pc:sldMkLst>
          <pc:docMk/>
          <pc:sldMk cId="518789353" sldId="320"/>
        </pc:sldMkLst>
      </pc:sldChg>
      <pc:sldChg chg="modSp">
        <pc:chgData name="KREJČÍ Eva" userId="S::eva.krejci@prg.aero::e9f40fb8-6bae-4419-9f9c-edd5fe150ce9" providerId="AD" clId="Web-{D4D52D38-9576-B08B-A41D-D32536542EEE}" dt="2022-03-02T14:28:55.412" v="148" actId="1076"/>
        <pc:sldMkLst>
          <pc:docMk/>
          <pc:sldMk cId="1583374560" sldId="322"/>
        </pc:sldMkLst>
        <pc:spChg chg="mod">
          <ac:chgData name="KREJČÍ Eva" userId="S::eva.krejci@prg.aero::e9f40fb8-6bae-4419-9f9c-edd5fe150ce9" providerId="AD" clId="Web-{D4D52D38-9576-B08B-A41D-D32536542EEE}" dt="2022-03-02T14:28:47.506" v="147" actId="20577"/>
          <ac:spMkLst>
            <pc:docMk/>
            <pc:sldMk cId="1583374560" sldId="322"/>
            <ac:spMk id="10" creationId="{00000000-0000-0000-0000-000000000000}"/>
          </ac:spMkLst>
        </pc:spChg>
        <pc:picChg chg="mod">
          <ac:chgData name="KREJČÍ Eva" userId="S::eva.krejci@prg.aero::e9f40fb8-6bae-4419-9f9c-edd5fe150ce9" providerId="AD" clId="Web-{D4D52D38-9576-B08B-A41D-D32536542EEE}" dt="2022-03-02T14:28:55.412" v="148" actId="1076"/>
          <ac:picMkLst>
            <pc:docMk/>
            <pc:sldMk cId="1583374560" sldId="322"/>
            <ac:picMk id="3" creationId="{E70AB987-571C-4F58-80DD-99DBC4084197}"/>
          </ac:picMkLst>
        </pc:picChg>
      </pc:sldChg>
      <pc:sldChg chg="modSp">
        <pc:chgData name="KREJČÍ Eva" userId="S::eva.krejci@prg.aero::e9f40fb8-6bae-4419-9f9c-edd5fe150ce9" providerId="AD" clId="Web-{D4D52D38-9576-B08B-A41D-D32536542EEE}" dt="2022-03-02T14:51:10.399" v="327" actId="20577"/>
        <pc:sldMkLst>
          <pc:docMk/>
          <pc:sldMk cId="2374623654" sldId="324"/>
        </pc:sldMkLst>
        <pc:spChg chg="mod">
          <ac:chgData name="KREJČÍ Eva" userId="S::eva.krejci@prg.aero::e9f40fb8-6bae-4419-9f9c-edd5fe150ce9" providerId="AD" clId="Web-{D4D52D38-9576-B08B-A41D-D32536542EEE}" dt="2022-03-02T14:51:10.399" v="327" actId="20577"/>
          <ac:spMkLst>
            <pc:docMk/>
            <pc:sldMk cId="2374623654" sldId="324"/>
            <ac:spMk id="3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4:28:06.864" v="142" actId="20577"/>
        <pc:sldMkLst>
          <pc:docMk/>
          <pc:sldMk cId="1518747702" sldId="325"/>
        </pc:sldMkLst>
        <pc:spChg chg="mod">
          <ac:chgData name="KREJČÍ Eva" userId="S::eva.krejci@prg.aero::e9f40fb8-6bae-4419-9f9c-edd5fe150ce9" providerId="AD" clId="Web-{D4D52D38-9576-B08B-A41D-D32536542EEE}" dt="2022-03-02T14:27:32.894" v="131" actId="14100"/>
          <ac:spMkLst>
            <pc:docMk/>
            <pc:sldMk cId="1518747702" sldId="325"/>
            <ac:spMk id="17" creationId="{00000000-0000-0000-0000-000000000000}"/>
          </ac:spMkLst>
        </pc:spChg>
        <pc:spChg chg="mod">
          <ac:chgData name="KREJČÍ Eva" userId="S::eva.krejci@prg.aero::e9f40fb8-6bae-4419-9f9c-edd5fe150ce9" providerId="AD" clId="Web-{D4D52D38-9576-B08B-A41D-D32536542EEE}" dt="2022-03-02T14:28:06.864" v="142" actId="20577"/>
          <ac:spMkLst>
            <pc:docMk/>
            <pc:sldMk cId="1518747702" sldId="325"/>
            <ac:spMk id="19" creationId="{00000000-0000-0000-0000-000000000000}"/>
          </ac:spMkLst>
        </pc:spChg>
        <pc:spChg chg="mod">
          <ac:chgData name="KREJČÍ Eva" userId="S::eva.krejci@prg.aero::e9f40fb8-6bae-4419-9f9c-edd5fe150ce9" providerId="AD" clId="Web-{D4D52D38-9576-B08B-A41D-D32536542EEE}" dt="2022-03-02T14:27:59.911" v="138" actId="20577"/>
          <ac:spMkLst>
            <pc:docMk/>
            <pc:sldMk cId="1518747702" sldId="325"/>
            <ac:spMk id="21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4:42:00.963" v="200" actId="1076"/>
        <pc:sldMkLst>
          <pc:docMk/>
          <pc:sldMk cId="2415689055" sldId="331"/>
        </pc:sldMkLst>
        <pc:spChg chg="mod">
          <ac:chgData name="KREJČÍ Eva" userId="S::eva.krejci@prg.aero::e9f40fb8-6bae-4419-9f9c-edd5fe150ce9" providerId="AD" clId="Web-{D4D52D38-9576-B08B-A41D-D32536542EEE}" dt="2022-03-02T14:41:26.306" v="191" actId="20577"/>
          <ac:spMkLst>
            <pc:docMk/>
            <pc:sldMk cId="2415689055" sldId="331"/>
            <ac:spMk id="2" creationId="{00000000-0000-0000-0000-000000000000}"/>
          </ac:spMkLst>
        </pc:spChg>
        <pc:spChg chg="mod">
          <ac:chgData name="KREJČÍ Eva" userId="S::eva.krejci@prg.aero::e9f40fb8-6bae-4419-9f9c-edd5fe150ce9" providerId="AD" clId="Web-{D4D52D38-9576-B08B-A41D-D32536542EEE}" dt="2022-03-02T14:42:00.963" v="200" actId="1076"/>
          <ac:spMkLst>
            <pc:docMk/>
            <pc:sldMk cId="2415689055" sldId="331"/>
            <ac:spMk id="3" creationId="{00000000-0000-0000-0000-000000000000}"/>
          </ac:spMkLst>
        </pc:spChg>
      </pc:sldChg>
      <pc:sldChg chg="addSp modSp">
        <pc:chgData name="KREJČÍ Eva" userId="S::eva.krejci@prg.aero::e9f40fb8-6bae-4419-9f9c-edd5fe150ce9" providerId="AD" clId="Web-{D4D52D38-9576-B08B-A41D-D32536542EEE}" dt="2022-03-02T14:26:46.565" v="123" actId="1076"/>
        <pc:sldMkLst>
          <pc:docMk/>
          <pc:sldMk cId="919362132" sldId="332"/>
        </pc:sldMkLst>
        <pc:spChg chg="mod">
          <ac:chgData name="KREJČÍ Eva" userId="S::eva.krejci@prg.aero::e9f40fb8-6bae-4419-9f9c-edd5fe150ce9" providerId="AD" clId="Web-{D4D52D38-9576-B08B-A41D-D32536542EEE}" dt="2022-03-02T13:33:27.134" v="114" actId="20577"/>
          <ac:spMkLst>
            <pc:docMk/>
            <pc:sldMk cId="919362132" sldId="332"/>
            <ac:spMk id="3" creationId="{00000000-0000-0000-0000-000000000000}"/>
          </ac:spMkLst>
        </pc:spChg>
        <pc:picChg chg="add mod">
          <ac:chgData name="KREJČÍ Eva" userId="S::eva.krejci@prg.aero::e9f40fb8-6bae-4419-9f9c-edd5fe150ce9" providerId="AD" clId="Web-{D4D52D38-9576-B08B-A41D-D32536542EEE}" dt="2022-03-02T14:26:46.565" v="123" actId="1076"/>
          <ac:picMkLst>
            <pc:docMk/>
            <pc:sldMk cId="919362132" sldId="332"/>
            <ac:picMk id="2" creationId="{B470022F-2174-4AE2-9604-42C087891727}"/>
          </ac:picMkLst>
        </pc:picChg>
        <pc:picChg chg="add mod">
          <ac:chgData name="KREJČÍ Eva" userId="S::eva.krejci@prg.aero::e9f40fb8-6bae-4419-9f9c-edd5fe150ce9" providerId="AD" clId="Web-{D4D52D38-9576-B08B-A41D-D32536542EEE}" dt="2022-03-02T14:26:42.768" v="121" actId="1076"/>
          <ac:picMkLst>
            <pc:docMk/>
            <pc:sldMk cId="919362132" sldId="332"/>
            <ac:picMk id="4" creationId="{A94EA98A-8859-4C43-9C04-3BC4A8EAF8B8}"/>
          </ac:picMkLst>
        </pc:picChg>
      </pc:sldChg>
      <pc:sldChg chg="modSp del">
        <pc:chgData name="KREJČÍ Eva" userId="S::eva.krejci@prg.aero::e9f40fb8-6bae-4419-9f9c-edd5fe150ce9" providerId="AD" clId="Web-{D4D52D38-9576-B08B-A41D-D32536542EEE}" dt="2022-03-02T14:49:10.068" v="309"/>
        <pc:sldMkLst>
          <pc:docMk/>
          <pc:sldMk cId="662888560" sldId="333"/>
        </pc:sldMkLst>
        <pc:spChg chg="mod">
          <ac:chgData name="KREJČÍ Eva" userId="S::eva.krejci@prg.aero::e9f40fb8-6bae-4419-9f9c-edd5fe150ce9" providerId="AD" clId="Web-{D4D52D38-9576-B08B-A41D-D32536542EEE}" dt="2022-03-02T14:47:54.472" v="285" actId="20577"/>
          <ac:spMkLst>
            <pc:docMk/>
            <pc:sldMk cId="662888560" sldId="333"/>
            <ac:spMk id="3" creationId="{00000000-0000-0000-0000-000000000000}"/>
          </ac:spMkLst>
        </pc:spChg>
      </pc:sldChg>
      <pc:sldChg chg="addSp modSp">
        <pc:chgData name="KREJČÍ Eva" userId="S::eva.krejci@prg.aero::e9f40fb8-6bae-4419-9f9c-edd5fe150ce9" providerId="AD" clId="Web-{D4D52D38-9576-B08B-A41D-D32536542EEE}" dt="2022-03-02T14:44:57.358" v="260" actId="1076"/>
        <pc:sldMkLst>
          <pc:docMk/>
          <pc:sldMk cId="1384836476" sldId="334"/>
        </pc:sldMkLst>
        <pc:spChg chg="mod">
          <ac:chgData name="KREJČÍ Eva" userId="S::eva.krejci@prg.aero::e9f40fb8-6bae-4419-9f9c-edd5fe150ce9" providerId="AD" clId="Web-{D4D52D38-9576-B08B-A41D-D32536542EEE}" dt="2022-03-02T14:43:54.966" v="242" actId="20577"/>
          <ac:spMkLst>
            <pc:docMk/>
            <pc:sldMk cId="1384836476" sldId="334"/>
            <ac:spMk id="2" creationId="{00000000-0000-0000-0000-000000000000}"/>
          </ac:spMkLst>
        </pc:spChg>
        <pc:spChg chg="add mod">
          <ac:chgData name="KREJČÍ Eva" userId="S::eva.krejci@prg.aero::e9f40fb8-6bae-4419-9f9c-edd5fe150ce9" providerId="AD" clId="Web-{D4D52D38-9576-B08B-A41D-D32536542EEE}" dt="2022-03-02T14:44:57.358" v="260" actId="1076"/>
          <ac:spMkLst>
            <pc:docMk/>
            <pc:sldMk cId="1384836476" sldId="334"/>
            <ac:spMk id="4" creationId="{7091113A-6915-4B0A-8FBF-A2D961537761}"/>
          </ac:spMkLst>
        </pc:spChg>
        <pc:graphicFrameChg chg="mod modGraphic">
          <ac:chgData name="KREJČÍ Eva" userId="S::eva.krejci@prg.aero::e9f40fb8-6bae-4419-9f9c-edd5fe150ce9" providerId="AD" clId="Web-{D4D52D38-9576-B08B-A41D-D32536542EEE}" dt="2022-03-02T14:44:27.311" v="251" actId="1076"/>
          <ac:graphicFrameMkLst>
            <pc:docMk/>
            <pc:sldMk cId="1384836476" sldId="334"/>
            <ac:graphicFrameMk id="3" creationId="{00000000-0000-0000-0000-000000000000}"/>
          </ac:graphicFrameMkLst>
        </pc:graphicFrameChg>
      </pc:sldChg>
      <pc:sldChg chg="modSp">
        <pc:chgData name="KREJČÍ Eva" userId="S::eva.krejci@prg.aero::e9f40fb8-6bae-4419-9f9c-edd5fe150ce9" providerId="AD" clId="Web-{D4D52D38-9576-B08B-A41D-D32536542EEE}" dt="2022-03-02T14:29:17.460" v="151" actId="20577"/>
        <pc:sldMkLst>
          <pc:docMk/>
          <pc:sldMk cId="660279903" sldId="335"/>
        </pc:sldMkLst>
        <pc:spChg chg="mod">
          <ac:chgData name="KREJČÍ Eva" userId="S::eva.krejci@prg.aero::e9f40fb8-6bae-4419-9f9c-edd5fe150ce9" providerId="AD" clId="Web-{D4D52D38-9576-B08B-A41D-D32536542EEE}" dt="2022-03-02T14:29:17.460" v="151" actId="20577"/>
          <ac:spMkLst>
            <pc:docMk/>
            <pc:sldMk cId="660279903" sldId="335"/>
            <ac:spMk id="10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4:30:10.445" v="158" actId="20577"/>
        <pc:sldMkLst>
          <pc:docMk/>
          <pc:sldMk cId="4031674630" sldId="336"/>
        </pc:sldMkLst>
        <pc:spChg chg="mod">
          <ac:chgData name="KREJČÍ Eva" userId="S::eva.krejci@prg.aero::e9f40fb8-6bae-4419-9f9c-edd5fe150ce9" providerId="AD" clId="Web-{D4D52D38-9576-B08B-A41D-D32536542EEE}" dt="2022-03-02T14:30:10.445" v="158" actId="20577"/>
          <ac:spMkLst>
            <pc:docMk/>
            <pc:sldMk cId="4031674630" sldId="336"/>
            <ac:spMk id="3" creationId="{00000000-0000-0000-0000-000000000000}"/>
          </ac:spMkLst>
        </pc:spChg>
      </pc:sldChg>
      <pc:sldChg chg="modSp">
        <pc:chgData name="KREJČÍ Eva" userId="S::eva.krejci@prg.aero::e9f40fb8-6bae-4419-9f9c-edd5fe150ce9" providerId="AD" clId="Web-{D4D52D38-9576-B08B-A41D-D32536542EEE}" dt="2022-03-02T13:31:19.502" v="81"/>
        <pc:sldMkLst>
          <pc:docMk/>
          <pc:sldMk cId="3578309233" sldId="337"/>
        </pc:sldMkLst>
        <pc:spChg chg="mod">
          <ac:chgData name="KREJČÍ Eva" userId="S::eva.krejci@prg.aero::e9f40fb8-6bae-4419-9f9c-edd5fe150ce9" providerId="AD" clId="Web-{D4D52D38-9576-B08B-A41D-D32536542EEE}" dt="2022-03-02T13:30:45.938" v="64" actId="20577"/>
          <ac:spMkLst>
            <pc:docMk/>
            <pc:sldMk cId="3578309233" sldId="337"/>
            <ac:spMk id="3" creationId="{00000000-0000-0000-0000-000000000000}"/>
          </ac:spMkLst>
        </pc:spChg>
        <pc:graphicFrameChg chg="mod modGraphic">
          <ac:chgData name="KREJČÍ Eva" userId="S::eva.krejci@prg.aero::e9f40fb8-6bae-4419-9f9c-edd5fe150ce9" providerId="AD" clId="Web-{D4D52D38-9576-B08B-A41D-D32536542EEE}" dt="2022-03-02T13:31:19.502" v="81"/>
          <ac:graphicFrameMkLst>
            <pc:docMk/>
            <pc:sldMk cId="3578309233" sldId="337"/>
            <ac:graphicFrameMk id="6" creationId="{00000000-0000-0000-0000-000000000000}"/>
          </ac:graphicFrameMkLst>
        </pc:graphicFrameChg>
      </pc:sldChg>
      <pc:sldChg chg="modSp add del ord replId">
        <pc:chgData name="KREJČÍ Eva" userId="S::eva.krejci@prg.aero::e9f40fb8-6bae-4419-9f9c-edd5fe150ce9" providerId="AD" clId="Web-{D4D52D38-9576-B08B-A41D-D32536542EEE}" dt="2022-03-02T14:49:39.787" v="323"/>
        <pc:sldMkLst>
          <pc:docMk/>
          <pc:sldMk cId="726568120" sldId="338"/>
        </pc:sldMkLst>
        <pc:spChg chg="mod">
          <ac:chgData name="KREJČÍ Eva" userId="S::eva.krejci@prg.aero::e9f40fb8-6bae-4419-9f9c-edd5fe150ce9" providerId="AD" clId="Web-{D4D52D38-9576-B08B-A41D-D32536542EEE}" dt="2022-03-02T14:49:20.380" v="310" actId="20577"/>
          <ac:spMkLst>
            <pc:docMk/>
            <pc:sldMk cId="726568120" sldId="338"/>
            <ac:spMk id="3" creationId="{00000000-0000-0000-0000-000000000000}"/>
          </ac:spMkLst>
        </pc:spChg>
      </pc:sldChg>
      <pc:sldChg chg="modSp add replId">
        <pc:chgData name="KREJČÍ Eva" userId="S::eva.krejci@prg.aero::e9f40fb8-6bae-4419-9f9c-edd5fe150ce9" providerId="AD" clId="Web-{D4D52D38-9576-B08B-A41D-D32536542EEE}" dt="2022-03-02T14:29:41.257" v="156" actId="20577"/>
        <pc:sldMkLst>
          <pc:docMk/>
          <pc:sldMk cId="1470072429" sldId="339"/>
        </pc:sldMkLst>
        <pc:spChg chg="mod">
          <ac:chgData name="KREJČÍ Eva" userId="S::eva.krejci@prg.aero::e9f40fb8-6bae-4419-9f9c-edd5fe150ce9" providerId="AD" clId="Web-{D4D52D38-9576-B08B-A41D-D32536542EEE}" dt="2022-03-02T14:29:41.257" v="156" actId="20577"/>
          <ac:spMkLst>
            <pc:docMk/>
            <pc:sldMk cId="1470072429" sldId="339"/>
            <ac:spMk id="10" creationId="{00000000-0000-0000-0000-000000000000}"/>
          </ac:spMkLst>
        </pc:spChg>
      </pc:sldChg>
      <pc:sldChg chg="add replId">
        <pc:chgData name="KREJČÍ Eva" userId="S::eva.krejci@prg.aero::e9f40fb8-6bae-4419-9f9c-edd5fe150ce9" providerId="AD" clId="Web-{D4D52D38-9576-B08B-A41D-D32536542EEE}" dt="2022-03-02T14:41:00.290" v="180"/>
        <pc:sldMkLst>
          <pc:docMk/>
          <pc:sldMk cId="1620202533" sldId="340"/>
        </pc:sldMkLst>
      </pc:sldChg>
      <pc:sldChg chg="delSp modSp add del replId">
        <pc:chgData name="KREJČÍ Eva" userId="S::eva.krejci@prg.aero::e9f40fb8-6bae-4419-9f9c-edd5fe150ce9" providerId="AD" clId="Web-{D4D52D38-9576-B08B-A41D-D32536542EEE}" dt="2022-03-02T14:46:13.079" v="275"/>
        <pc:sldMkLst>
          <pc:docMk/>
          <pc:sldMk cId="1583574631" sldId="341"/>
        </pc:sldMkLst>
        <pc:spChg chg="del">
          <ac:chgData name="KREJČÍ Eva" userId="S::eva.krejci@prg.aero::e9f40fb8-6bae-4419-9f9c-edd5fe150ce9" providerId="AD" clId="Web-{D4D52D38-9576-B08B-A41D-D32536542EEE}" dt="2022-03-02T14:45:17.984" v="262"/>
          <ac:spMkLst>
            <pc:docMk/>
            <pc:sldMk cId="1583574631" sldId="341"/>
            <ac:spMk id="4" creationId="{7091113A-6915-4B0A-8FBF-A2D961537761}"/>
          </ac:spMkLst>
        </pc:spChg>
        <pc:graphicFrameChg chg="mod modGraphic">
          <ac:chgData name="KREJČÍ Eva" userId="S::eva.krejci@prg.aero::e9f40fb8-6bae-4419-9f9c-edd5fe150ce9" providerId="AD" clId="Web-{D4D52D38-9576-B08B-A41D-D32536542EEE}" dt="2022-03-02T14:45:30.047" v="274"/>
          <ac:graphicFrameMkLst>
            <pc:docMk/>
            <pc:sldMk cId="1583574631" sldId="341"/>
            <ac:graphicFrameMk id="3" creationId="{00000000-0000-0000-0000-000000000000}"/>
          </ac:graphicFrameMkLst>
        </pc:graphicFrameChg>
      </pc:sldChg>
      <pc:sldChg chg="addSp delSp modSp add ord replId">
        <pc:chgData name="KREJČÍ Eva" userId="S::eva.krejci@prg.aero::e9f40fb8-6bae-4419-9f9c-edd5fe150ce9" providerId="AD" clId="Web-{D4D52D38-9576-B08B-A41D-D32536542EEE}" dt="2022-03-02T14:51:54.634" v="348" actId="20577"/>
        <pc:sldMkLst>
          <pc:docMk/>
          <pc:sldMk cId="3788714668" sldId="341"/>
        </pc:sldMkLst>
        <pc:spChg chg="mod">
          <ac:chgData name="KREJČÍ Eva" userId="S::eva.krejci@prg.aero::e9f40fb8-6bae-4419-9f9c-edd5fe150ce9" providerId="AD" clId="Web-{D4D52D38-9576-B08B-A41D-D32536542EEE}" dt="2022-03-02T14:46:43.095" v="278" actId="20577"/>
          <ac:spMkLst>
            <pc:docMk/>
            <pc:sldMk cId="3788714668" sldId="341"/>
            <ac:spMk id="3" creationId="{00000000-0000-0000-0000-000000000000}"/>
          </ac:spMkLst>
        </pc:spChg>
        <pc:spChg chg="add del">
          <ac:chgData name="KREJČÍ Eva" userId="S::eva.krejci@prg.aero::e9f40fb8-6bae-4419-9f9c-edd5fe150ce9" providerId="AD" clId="Web-{D4D52D38-9576-B08B-A41D-D32536542EEE}" dt="2022-03-02T14:47:26.956" v="280"/>
          <ac:spMkLst>
            <pc:docMk/>
            <pc:sldMk cId="3788714668" sldId="341"/>
            <ac:spMk id="7" creationId="{238E2565-1283-43DB-98EF-90847AB5F2FF}"/>
          </ac:spMkLst>
        </pc:spChg>
        <pc:spChg chg="add mod">
          <ac:chgData name="KREJČÍ Eva" userId="S::eva.krejci@prg.aero::e9f40fb8-6bae-4419-9f9c-edd5fe150ce9" providerId="AD" clId="Web-{D4D52D38-9576-B08B-A41D-D32536542EEE}" dt="2022-03-02T14:51:54.634" v="348" actId="20577"/>
          <ac:spMkLst>
            <pc:docMk/>
            <pc:sldMk cId="3788714668" sldId="341"/>
            <ac:spMk id="8" creationId="{7FF80B2F-26CF-4BB5-8788-F2F0B78FCDD3}"/>
          </ac:spMkLst>
        </pc:spChg>
      </pc:sldChg>
      <pc:sldChg chg="addSp modSp add replId">
        <pc:chgData name="KREJČÍ Eva" userId="S::eva.krejci@prg.aero::e9f40fb8-6bae-4419-9f9c-edd5fe150ce9" providerId="AD" clId="Web-{D4D52D38-9576-B08B-A41D-D32536542EEE}" dt="2022-03-02T14:48:15.285" v="295" actId="20577"/>
        <pc:sldMkLst>
          <pc:docMk/>
          <pc:sldMk cId="3022616349" sldId="342"/>
        </pc:sldMkLst>
        <pc:spChg chg="add mod">
          <ac:chgData name="KREJČÍ Eva" userId="S::eva.krejci@prg.aero::e9f40fb8-6bae-4419-9f9c-edd5fe150ce9" providerId="AD" clId="Web-{D4D52D38-9576-B08B-A41D-D32536542EEE}" dt="2022-03-02T14:48:15.285" v="295" actId="20577"/>
          <ac:spMkLst>
            <pc:docMk/>
            <pc:sldMk cId="3022616349" sldId="342"/>
            <ac:spMk id="6" creationId="{6DEFF842-CDBB-4B6F-BDCE-A8E4E35EB91A}"/>
          </ac:spMkLst>
        </pc:spChg>
      </pc:sldChg>
      <pc:sldChg chg="addSp modSp add replId">
        <pc:chgData name="KREJČÍ Eva" userId="S::eva.krejci@prg.aero::e9f40fb8-6bae-4419-9f9c-edd5fe150ce9" providerId="AD" clId="Web-{D4D52D38-9576-B08B-A41D-D32536542EEE}" dt="2022-03-02T14:51:45.915" v="340" actId="20577"/>
        <pc:sldMkLst>
          <pc:docMk/>
          <pc:sldMk cId="303881684" sldId="343"/>
        </pc:sldMkLst>
        <pc:spChg chg="add mod">
          <ac:chgData name="KREJČÍ Eva" userId="S::eva.krejci@prg.aero::e9f40fb8-6bae-4419-9f9c-edd5fe150ce9" providerId="AD" clId="Web-{D4D52D38-9576-B08B-A41D-D32536542EEE}" dt="2022-03-02T14:51:45.915" v="340" actId="20577"/>
          <ac:spMkLst>
            <pc:docMk/>
            <pc:sldMk cId="303881684" sldId="343"/>
            <ac:spMk id="6" creationId="{E0E8B61A-83B8-406E-9626-86E51E7A28CF}"/>
          </ac:spMkLst>
        </pc:spChg>
      </pc:sldChg>
      <pc:sldChg chg="add del replId">
        <pc:chgData name="KREJČÍ Eva" userId="S::eva.krejci@prg.aero::e9f40fb8-6bae-4419-9f9c-edd5fe150ce9" providerId="AD" clId="Web-{D4D52D38-9576-B08B-A41D-D32536542EEE}" dt="2022-03-02T14:49:38.803" v="322"/>
        <pc:sldMkLst>
          <pc:docMk/>
          <pc:sldMk cId="4025011575" sldId="344"/>
        </pc:sldMkLst>
      </pc:sldChg>
    </pc:docChg>
  </pc:docChgLst>
  <pc:docChgLst>
    <pc:chgData name="TOMEŠ Radim" userId="S::radim.tomes@prg.aero::47764d14-3f79-40df-959b-05e307bd6727" providerId="AD" clId="Web-{8624DC5B-284D-A11C-CF28-43432A0DCA2A}"/>
    <pc:docChg chg="modSld sldOrd">
      <pc:chgData name="TOMEŠ Radim" userId="S::radim.tomes@prg.aero::47764d14-3f79-40df-959b-05e307bd6727" providerId="AD" clId="Web-{8624DC5B-284D-A11C-CF28-43432A0DCA2A}" dt="2022-02-22T12:28:52.790" v="220" actId="20577"/>
      <pc:docMkLst>
        <pc:docMk/>
      </pc:docMkLst>
      <pc:sldChg chg="addSp modSp">
        <pc:chgData name="TOMEŠ Radim" userId="S::radim.tomes@prg.aero::47764d14-3f79-40df-959b-05e307bd6727" providerId="AD" clId="Web-{8624DC5B-284D-A11C-CF28-43432A0DCA2A}" dt="2022-02-22T10:17:41.448" v="66" actId="20577"/>
        <pc:sldMkLst>
          <pc:docMk/>
          <pc:sldMk cId="371525155" sldId="308"/>
        </pc:sldMkLst>
        <pc:spChg chg="mod">
          <ac:chgData name="TOMEŠ Radim" userId="S::radim.tomes@prg.aero::47764d14-3f79-40df-959b-05e307bd6727" providerId="AD" clId="Web-{8624DC5B-284D-A11C-CF28-43432A0DCA2A}" dt="2022-02-22T10:16:32.790" v="49" actId="1076"/>
          <ac:spMkLst>
            <pc:docMk/>
            <pc:sldMk cId="371525155" sldId="308"/>
            <ac:spMk id="2" creationId="{00000000-0000-0000-0000-000000000000}"/>
          </ac:spMkLst>
        </pc:spChg>
        <pc:spChg chg="mod">
          <ac:chgData name="TOMEŠ Radim" userId="S::radim.tomes@prg.aero::47764d14-3f79-40df-959b-05e307bd6727" providerId="AD" clId="Web-{8624DC5B-284D-A11C-CF28-43432A0DCA2A}" dt="2022-02-22T10:16:30.244" v="48" actId="1076"/>
          <ac:spMkLst>
            <pc:docMk/>
            <pc:sldMk cId="371525155" sldId="308"/>
            <ac:spMk id="3" creationId="{00000000-0000-0000-0000-000000000000}"/>
          </ac:spMkLst>
        </pc:spChg>
        <pc:spChg chg="mod">
          <ac:chgData name="TOMEŠ Radim" userId="S::radim.tomes@prg.aero::47764d14-3f79-40df-959b-05e307bd6727" providerId="AD" clId="Web-{8624DC5B-284D-A11C-CF28-43432A0DCA2A}" dt="2022-02-22T10:16:07.962" v="42" actId="1076"/>
          <ac:spMkLst>
            <pc:docMk/>
            <pc:sldMk cId="371525155" sldId="308"/>
            <ac:spMk id="4" creationId="{00000000-0000-0000-0000-000000000000}"/>
          </ac:spMkLst>
        </pc:spChg>
        <pc:spChg chg="add mod">
          <ac:chgData name="TOMEŠ Radim" userId="S::radim.tomes@prg.aero::47764d14-3f79-40df-959b-05e307bd6727" providerId="AD" clId="Web-{8624DC5B-284D-A11C-CF28-43432A0DCA2A}" dt="2022-02-22T10:17:41.448" v="66" actId="20577"/>
          <ac:spMkLst>
            <pc:docMk/>
            <pc:sldMk cId="371525155" sldId="308"/>
            <ac:spMk id="5" creationId="{250B2C80-87B5-4386-96DD-4C0288549788}"/>
          </ac:spMkLst>
        </pc:spChg>
        <pc:spChg chg="mod">
          <ac:chgData name="TOMEŠ Radim" userId="S::radim.tomes@prg.aero::47764d14-3f79-40df-959b-05e307bd6727" providerId="AD" clId="Web-{8624DC5B-284D-A11C-CF28-43432A0DCA2A}" dt="2022-02-22T10:16:04.634" v="41" actId="1076"/>
          <ac:spMkLst>
            <pc:docMk/>
            <pc:sldMk cId="371525155" sldId="308"/>
            <ac:spMk id="9" creationId="{00000000-0000-0000-0000-000000000000}"/>
          </ac:spMkLst>
        </pc:spChg>
        <pc:spChg chg="mod">
          <ac:chgData name="TOMEŠ Radim" userId="S::radim.tomes@prg.aero::47764d14-3f79-40df-959b-05e307bd6727" providerId="AD" clId="Web-{8624DC5B-284D-A11C-CF28-43432A0DCA2A}" dt="2022-02-22T10:17:35.526" v="65" actId="20577"/>
          <ac:spMkLst>
            <pc:docMk/>
            <pc:sldMk cId="371525155" sldId="308"/>
            <ac:spMk id="10" creationId="{00000000-0000-0000-0000-000000000000}"/>
          </ac:spMkLst>
        </pc:spChg>
        <pc:spChg chg="mod">
          <ac:chgData name="TOMEŠ Radim" userId="S::radim.tomes@prg.aero::47764d14-3f79-40df-959b-05e307bd6727" providerId="AD" clId="Web-{8624DC5B-284D-A11C-CF28-43432A0DCA2A}" dt="2022-02-22T10:16:01.181" v="40" actId="1076"/>
          <ac:spMkLst>
            <pc:docMk/>
            <pc:sldMk cId="371525155" sldId="308"/>
            <ac:spMk id="11" creationId="{00000000-0000-0000-0000-000000000000}"/>
          </ac:spMkLst>
        </pc:spChg>
      </pc:sldChg>
      <pc:sldChg chg="addSp delSp modSp ord">
        <pc:chgData name="TOMEŠ Radim" userId="S::radim.tomes@prg.aero::47764d14-3f79-40df-959b-05e307bd6727" providerId="AD" clId="Web-{8624DC5B-284D-A11C-CF28-43432A0DCA2A}" dt="2022-02-22T12:28:52.790" v="220" actId="20577"/>
        <pc:sldMkLst>
          <pc:docMk/>
          <pc:sldMk cId="2791756831" sldId="315"/>
        </pc:sldMkLst>
        <pc:spChg chg="mod">
          <ac:chgData name="TOMEŠ Radim" userId="S::radim.tomes@prg.aero::47764d14-3f79-40df-959b-05e307bd6727" providerId="AD" clId="Web-{8624DC5B-284D-A11C-CF28-43432A0DCA2A}" dt="2022-02-22T12:28:52.790" v="220" actId="20577"/>
          <ac:spMkLst>
            <pc:docMk/>
            <pc:sldMk cId="2791756831" sldId="315"/>
            <ac:spMk id="3" creationId="{00000000-0000-0000-0000-000000000000}"/>
          </ac:spMkLst>
        </pc:spChg>
        <pc:graphicFrameChg chg="add del mod">
          <ac:chgData name="TOMEŠ Radim" userId="S::radim.tomes@prg.aero::47764d14-3f79-40df-959b-05e307bd6727" providerId="AD" clId="Web-{8624DC5B-284D-A11C-CF28-43432A0DCA2A}" dt="2022-02-22T12:28:29.461" v="214"/>
          <ac:graphicFrameMkLst>
            <pc:docMk/>
            <pc:sldMk cId="2791756831" sldId="315"/>
            <ac:graphicFrameMk id="7" creationId="{70C333B6-4754-4A38-8ECF-1DE1214944A7}"/>
          </ac:graphicFrameMkLst>
        </pc:graphicFrameChg>
      </pc:sldChg>
      <pc:sldChg chg="modSp">
        <pc:chgData name="TOMEŠ Radim" userId="S::radim.tomes@prg.aero::47764d14-3f79-40df-959b-05e307bd6727" providerId="AD" clId="Web-{8624DC5B-284D-A11C-CF28-43432A0DCA2A}" dt="2022-02-22T10:20:32.248" v="104" actId="1076"/>
        <pc:sldMkLst>
          <pc:docMk/>
          <pc:sldMk cId="2638574703" sldId="316"/>
        </pc:sldMkLst>
        <pc:spChg chg="mod">
          <ac:chgData name="TOMEŠ Radim" userId="S::radim.tomes@prg.aero::47764d14-3f79-40df-959b-05e307bd6727" providerId="AD" clId="Web-{8624DC5B-284D-A11C-CF28-43432A0DCA2A}" dt="2022-02-22T10:20:32.248" v="104" actId="1076"/>
          <ac:spMkLst>
            <pc:docMk/>
            <pc:sldMk cId="2638574703" sldId="316"/>
            <ac:spMk id="3" creationId="{00000000-0000-0000-0000-000000000000}"/>
          </ac:spMkLst>
        </pc:spChg>
      </pc:sldChg>
      <pc:sldChg chg="modSp">
        <pc:chgData name="TOMEŠ Radim" userId="S::radim.tomes@prg.aero::47764d14-3f79-40df-959b-05e307bd6727" providerId="AD" clId="Web-{8624DC5B-284D-A11C-CF28-43432A0DCA2A}" dt="2022-02-22T10:20:43.873" v="106" actId="14100"/>
        <pc:sldMkLst>
          <pc:docMk/>
          <pc:sldMk cId="255303849" sldId="319"/>
        </pc:sldMkLst>
        <pc:spChg chg="mod">
          <ac:chgData name="TOMEŠ Radim" userId="S::radim.tomes@prg.aero::47764d14-3f79-40df-959b-05e307bd6727" providerId="AD" clId="Web-{8624DC5B-284D-A11C-CF28-43432A0DCA2A}" dt="2022-02-22T10:20:43.873" v="106" actId="14100"/>
          <ac:spMkLst>
            <pc:docMk/>
            <pc:sldMk cId="255303849" sldId="319"/>
            <ac:spMk id="5" creationId="{00000000-0000-0000-0000-000000000000}"/>
          </ac:spMkLst>
        </pc:spChg>
      </pc:sldChg>
      <pc:sldChg chg="modSp ord addCm">
        <pc:chgData name="TOMEŠ Radim" userId="S::radim.tomes@prg.aero::47764d14-3f79-40df-959b-05e307bd6727" providerId="AD" clId="Web-{8624DC5B-284D-A11C-CF28-43432A0DCA2A}" dt="2022-02-22T10:25:09.705" v="186" actId="20577"/>
        <pc:sldMkLst>
          <pc:docMk/>
          <pc:sldMk cId="518789353" sldId="320"/>
        </pc:sldMkLst>
        <pc:spChg chg="mod">
          <ac:chgData name="TOMEŠ Radim" userId="S::radim.tomes@prg.aero::47764d14-3f79-40df-959b-05e307bd6727" providerId="AD" clId="Web-{8624DC5B-284D-A11C-CF28-43432A0DCA2A}" dt="2022-02-22T10:25:09.705" v="186" actId="20577"/>
          <ac:spMkLst>
            <pc:docMk/>
            <pc:sldMk cId="518789353" sldId="320"/>
            <ac:spMk id="3" creationId="{00000000-0000-0000-0000-000000000000}"/>
          </ac:spMkLst>
        </pc:spChg>
      </pc:sldChg>
      <pc:sldChg chg="modSp">
        <pc:chgData name="TOMEŠ Radim" userId="S::radim.tomes@prg.aero::47764d14-3f79-40df-959b-05e307bd6727" providerId="AD" clId="Web-{8624DC5B-284D-A11C-CF28-43432A0DCA2A}" dt="2022-02-22T10:20:28.998" v="103" actId="20577"/>
        <pc:sldMkLst>
          <pc:docMk/>
          <pc:sldMk cId="1583374560" sldId="322"/>
        </pc:sldMkLst>
        <pc:spChg chg="mod">
          <ac:chgData name="TOMEŠ Radim" userId="S::radim.tomes@prg.aero::47764d14-3f79-40df-959b-05e307bd6727" providerId="AD" clId="Web-{8624DC5B-284D-A11C-CF28-43432A0DCA2A}" dt="2022-02-22T10:20:28.998" v="103" actId="20577"/>
          <ac:spMkLst>
            <pc:docMk/>
            <pc:sldMk cId="1583374560" sldId="322"/>
            <ac:spMk id="10" creationId="{00000000-0000-0000-0000-000000000000}"/>
          </ac:spMkLst>
        </pc:spChg>
      </pc:sldChg>
      <pc:sldChg chg="ord">
        <pc:chgData name="TOMEŠ Radim" userId="S::radim.tomes@prg.aero::47764d14-3f79-40df-959b-05e307bd6727" providerId="AD" clId="Web-{8624DC5B-284D-A11C-CF28-43432A0DCA2A}" dt="2022-02-22T10:22:05.374" v="114"/>
        <pc:sldMkLst>
          <pc:docMk/>
          <pc:sldMk cId="3736262370" sldId="326"/>
        </pc:sldMkLst>
      </pc:sldChg>
      <pc:sldChg chg="modSp ord">
        <pc:chgData name="TOMEŠ Radim" userId="S::radim.tomes@prg.aero::47764d14-3f79-40df-959b-05e307bd6727" providerId="AD" clId="Web-{8624DC5B-284D-A11C-CF28-43432A0DCA2A}" dt="2022-02-22T10:21:33.155" v="112" actId="20577"/>
        <pc:sldMkLst>
          <pc:docMk/>
          <pc:sldMk cId="2445899257" sldId="327"/>
        </pc:sldMkLst>
        <pc:spChg chg="mod">
          <ac:chgData name="TOMEŠ Radim" userId="S::radim.tomes@prg.aero::47764d14-3f79-40df-959b-05e307bd6727" providerId="AD" clId="Web-{8624DC5B-284D-A11C-CF28-43432A0DCA2A}" dt="2022-02-22T10:21:33.155" v="112" actId="20577"/>
          <ac:spMkLst>
            <pc:docMk/>
            <pc:sldMk cId="2445899257" sldId="327"/>
            <ac:spMk id="3" creationId="{00000000-0000-0000-0000-000000000000}"/>
          </ac:spMkLst>
        </pc:spChg>
        <pc:graphicFrameChg chg="mod modGraphic">
          <ac:chgData name="TOMEŠ Radim" userId="S::radim.tomes@prg.aero::47764d14-3f79-40df-959b-05e307bd6727" providerId="AD" clId="Web-{8624DC5B-284D-A11C-CF28-43432A0DCA2A}" dt="2022-02-22T10:12:55.365" v="17"/>
          <ac:graphicFrameMkLst>
            <pc:docMk/>
            <pc:sldMk cId="2445899257" sldId="327"/>
            <ac:graphicFrameMk id="4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97D29-CDF4-4CC7-B3D8-2DE41B29A8BB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3CD8C00E-971E-431F-BC3E-F49C195EB530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1000" b="1" dirty="0"/>
            <a:t>Registrace a evidence žádosti</a:t>
          </a:r>
        </a:p>
      </dgm:t>
    </dgm:pt>
    <dgm:pt modelId="{99D8CAF2-F643-48BE-B314-1A18EDD7830F}" type="parTrans" cxnId="{BBAF8DF3-FFDA-4C82-8630-895ECA7D2787}">
      <dgm:prSet/>
      <dgm:spPr/>
      <dgm:t>
        <a:bodyPr/>
        <a:lstStyle/>
        <a:p>
          <a:endParaRPr lang="cs-CZ" sz="2000" b="1"/>
        </a:p>
      </dgm:t>
    </dgm:pt>
    <dgm:pt modelId="{0DD66959-FB73-495D-9F0C-ECB94CBCCDEC}" type="sibTrans" cxnId="{BBAF8DF3-FFDA-4C82-8630-895ECA7D2787}">
      <dgm:prSet/>
      <dgm:spPr/>
      <dgm:t>
        <a:bodyPr/>
        <a:lstStyle/>
        <a:p>
          <a:endParaRPr lang="cs-CZ" sz="2000" b="1"/>
        </a:p>
      </dgm:t>
    </dgm:pt>
    <dgm:pt modelId="{31D13F28-3973-4ADD-8D9F-59C465B457D8}">
      <dgm:prSet phldrT="[Text]" custT="1"/>
      <dgm:spPr>
        <a:solidFill>
          <a:schemeClr val="tx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cs-CZ" sz="1000" b="1" dirty="0"/>
            <a:t>Věcná </a:t>
          </a:r>
          <a:r>
            <a:rPr lang="cs-CZ" sz="1000" b="1" dirty="0" smtClean="0"/>
            <a:t>kontrola LP </a:t>
          </a:r>
          <a:endParaRPr lang="cs-CZ" sz="1000" b="1" dirty="0"/>
        </a:p>
      </dgm:t>
    </dgm:pt>
    <dgm:pt modelId="{F1A6E34F-FFC2-48B2-8F70-FCE599FBD615}" type="parTrans" cxnId="{8DA72389-D314-4540-83AC-0930334803AA}">
      <dgm:prSet/>
      <dgm:spPr/>
      <dgm:t>
        <a:bodyPr/>
        <a:lstStyle/>
        <a:p>
          <a:endParaRPr lang="cs-CZ" sz="2000" b="1"/>
        </a:p>
      </dgm:t>
    </dgm:pt>
    <dgm:pt modelId="{DC9A21A5-B255-4B62-9720-F20918907A6C}" type="sibTrans" cxnId="{8DA72389-D314-4540-83AC-0930334803AA}">
      <dgm:prSet/>
      <dgm:spPr/>
      <dgm:t>
        <a:bodyPr/>
        <a:lstStyle/>
        <a:p>
          <a:endParaRPr lang="cs-CZ" sz="2000" b="1"/>
        </a:p>
      </dgm:t>
    </dgm:pt>
    <dgm:pt modelId="{B6EA64C2-31A7-4A5F-B650-932F15F41A6E}">
      <dgm:prSet phldrT="[Text]" custT="1"/>
      <dgm:spPr/>
      <dgm:t>
        <a:bodyPr/>
        <a:lstStyle/>
        <a:p>
          <a:r>
            <a:rPr lang="cs-CZ" sz="1000" b="1" dirty="0"/>
            <a:t>Výběr </a:t>
          </a:r>
          <a:r>
            <a:rPr lang="cs-CZ" sz="1000" b="1" dirty="0" smtClean="0"/>
            <a:t>dodavatele </a:t>
          </a:r>
        </a:p>
        <a:p>
          <a:r>
            <a:rPr lang="cs-CZ" sz="1000" b="1" dirty="0" smtClean="0"/>
            <a:t>PROJEKTOVÁ DOK.</a:t>
          </a:r>
          <a:endParaRPr lang="cs-CZ" sz="1000" b="1" dirty="0"/>
        </a:p>
      </dgm:t>
    </dgm:pt>
    <dgm:pt modelId="{665B01DB-93D6-4E41-B5B3-5D87F51FC296}" type="parTrans" cxnId="{C9EEB971-2D11-49C8-939F-7C974F7A1A2E}">
      <dgm:prSet/>
      <dgm:spPr/>
      <dgm:t>
        <a:bodyPr/>
        <a:lstStyle/>
        <a:p>
          <a:endParaRPr lang="cs-CZ" sz="2000" b="1"/>
        </a:p>
      </dgm:t>
    </dgm:pt>
    <dgm:pt modelId="{92B0A0AD-4D7D-4810-897C-C797E20F41FF}" type="sibTrans" cxnId="{C9EEB971-2D11-49C8-939F-7C974F7A1A2E}">
      <dgm:prSet/>
      <dgm:spPr/>
      <dgm:t>
        <a:bodyPr/>
        <a:lstStyle/>
        <a:p>
          <a:endParaRPr lang="cs-CZ" sz="2000" b="1"/>
        </a:p>
      </dgm:t>
    </dgm:pt>
    <dgm:pt modelId="{028002A5-DE23-4666-A4A5-246A1E3FBC40}">
      <dgm:prSet phldrT="[Text]" custT="1"/>
      <dgm:spPr>
        <a:solidFill>
          <a:schemeClr val="tx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cs-CZ" sz="1050" b="1" dirty="0" smtClean="0"/>
            <a:t>Kontrola projektové dok.</a:t>
          </a:r>
          <a:endParaRPr lang="cs-CZ" sz="1050" b="1" dirty="0"/>
        </a:p>
      </dgm:t>
    </dgm:pt>
    <dgm:pt modelId="{12682D66-F475-427B-9C96-2E6F9502E246}" type="parTrans" cxnId="{6AA45438-D21A-4748-92F2-C7B825FAA91C}">
      <dgm:prSet/>
      <dgm:spPr/>
      <dgm:t>
        <a:bodyPr/>
        <a:lstStyle/>
        <a:p>
          <a:endParaRPr lang="cs-CZ"/>
        </a:p>
      </dgm:t>
    </dgm:pt>
    <dgm:pt modelId="{F2CAAB67-3592-4213-9470-0F9ED6D99967}" type="sibTrans" cxnId="{6AA45438-D21A-4748-92F2-C7B825FAA91C}">
      <dgm:prSet/>
      <dgm:spPr/>
      <dgm:t>
        <a:bodyPr/>
        <a:lstStyle/>
        <a:p>
          <a:endParaRPr lang="cs-CZ"/>
        </a:p>
      </dgm:t>
    </dgm:pt>
    <dgm:pt modelId="{96F01B2F-9347-4764-A429-6239A52710EA}">
      <dgm:prSet phldrT="[Text]"/>
      <dgm:spPr/>
      <dgm:t>
        <a:bodyPr/>
        <a:lstStyle/>
        <a:p>
          <a:r>
            <a:rPr lang="cs-CZ" b="1" dirty="0" smtClean="0"/>
            <a:t>SOD</a:t>
          </a:r>
          <a:endParaRPr lang="cs-CZ" b="1" dirty="0"/>
        </a:p>
      </dgm:t>
    </dgm:pt>
    <dgm:pt modelId="{304A2459-C12F-4923-B3FB-6EEE387B39E2}" type="parTrans" cxnId="{C10117F8-DCAE-4481-8179-96DB85B6F2FB}">
      <dgm:prSet/>
      <dgm:spPr/>
      <dgm:t>
        <a:bodyPr/>
        <a:lstStyle/>
        <a:p>
          <a:endParaRPr lang="cs-CZ"/>
        </a:p>
      </dgm:t>
    </dgm:pt>
    <dgm:pt modelId="{60D51DE2-0757-4D31-B743-175C56FC47DD}" type="sibTrans" cxnId="{C10117F8-DCAE-4481-8179-96DB85B6F2FB}">
      <dgm:prSet/>
      <dgm:spPr/>
      <dgm:t>
        <a:bodyPr/>
        <a:lstStyle/>
        <a:p>
          <a:endParaRPr lang="cs-CZ"/>
        </a:p>
      </dgm:t>
    </dgm:pt>
    <dgm:pt modelId="{2E1DA702-3645-40F7-A62F-874B0697D7F6}" type="pres">
      <dgm:prSet presAssocID="{27B97D29-CDF4-4CC7-B3D8-2DE41B29A8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8ABE79-198D-4770-BD65-24417DC9DEA4}" type="pres">
      <dgm:prSet presAssocID="{3CD8C00E-971E-431F-BC3E-F49C195EB530}" presName="parTxOnly" presStyleLbl="node1" presStyleIdx="0" presStyleCnt="5" custScaleX="85144" custLinFactNeighborX="-21817" custLinFactNeighborY="-42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B78BE6-2AFE-42AD-9448-91BDAD32EA95}" type="pres">
      <dgm:prSet presAssocID="{0DD66959-FB73-495D-9F0C-ECB94CBCCDEC}" presName="parTxOnlySpace" presStyleCnt="0"/>
      <dgm:spPr/>
    </dgm:pt>
    <dgm:pt modelId="{6A1BEA51-F17F-4397-8118-24DFAC204D2D}" type="pres">
      <dgm:prSet presAssocID="{31D13F28-3973-4ADD-8D9F-59C465B457D8}" presName="parTxOnly" presStyleLbl="node1" presStyleIdx="1" presStyleCnt="5" custScaleX="80019" custLinFactNeighborX="-71012" custLinFactNeighborY="-43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DC464-245C-4498-9798-4D171634EDAC}" type="pres">
      <dgm:prSet presAssocID="{DC9A21A5-B255-4B62-9720-F20918907A6C}" presName="parTxOnlySpace" presStyleCnt="0"/>
      <dgm:spPr/>
    </dgm:pt>
    <dgm:pt modelId="{81739F70-E36B-48D4-A439-F504F30EBDAB}" type="pres">
      <dgm:prSet presAssocID="{028002A5-DE23-4666-A4A5-246A1E3FBC40}" presName="parTxOnly" presStyleLbl="node1" presStyleIdx="2" presStyleCnt="5" custLinFactX="81509" custLinFactNeighborX="100000" custLinFactNeighborY="-42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679148-09F4-4FCC-823C-0C970D0A9F80}" type="pres">
      <dgm:prSet presAssocID="{F2CAAB67-3592-4213-9470-0F9ED6D99967}" presName="parTxOnlySpace" presStyleCnt="0"/>
      <dgm:spPr/>
    </dgm:pt>
    <dgm:pt modelId="{D3FA4158-CF0F-4D64-AFE0-ABDEC52B9DBA}" type="pres">
      <dgm:prSet presAssocID="{B6EA64C2-31A7-4A5F-B650-932F15F41A6E}" presName="parTxOnly" presStyleLbl="node1" presStyleIdx="3" presStyleCnt="5" custScaleX="113363" custLinFactX="-87175" custLinFactNeighborX="-100000" custLinFactNeighborY="-42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C8FA59-B4A1-483F-8E4D-39ED4FBE1985}" type="pres">
      <dgm:prSet presAssocID="{92B0A0AD-4D7D-4810-897C-C797E20F41FF}" presName="parTxOnlySpace" presStyleCnt="0"/>
      <dgm:spPr/>
    </dgm:pt>
    <dgm:pt modelId="{CAF595B5-63AD-4196-90DF-6C15731A3EFC}" type="pres">
      <dgm:prSet presAssocID="{96F01B2F-9347-4764-A429-6239A52710EA}" presName="parTxOnly" presStyleLbl="node1" presStyleIdx="4" presStyleCnt="5" custLinFactNeighborX="6432" custLinFactNeighborY="-41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320D493-FAD6-4D39-AADF-731C00592E9A}" type="presOf" srcId="{028002A5-DE23-4666-A4A5-246A1E3FBC40}" destId="{81739F70-E36B-48D4-A439-F504F30EBDAB}" srcOrd="0" destOrd="0" presId="urn:microsoft.com/office/officeart/2005/8/layout/chevron1"/>
    <dgm:cxn modelId="{D24E0383-6BFD-4893-A9F9-49E2D687A5F6}" type="presOf" srcId="{3CD8C00E-971E-431F-BC3E-F49C195EB530}" destId="{988ABE79-198D-4770-BD65-24417DC9DEA4}" srcOrd="0" destOrd="0" presId="urn:microsoft.com/office/officeart/2005/8/layout/chevron1"/>
    <dgm:cxn modelId="{E5FD3478-B00F-436D-8960-00DC20524FFB}" type="presOf" srcId="{31D13F28-3973-4ADD-8D9F-59C465B457D8}" destId="{6A1BEA51-F17F-4397-8118-24DFAC204D2D}" srcOrd="0" destOrd="0" presId="urn:microsoft.com/office/officeart/2005/8/layout/chevron1"/>
    <dgm:cxn modelId="{942813DB-3C65-4E38-8473-E47151AEC256}" type="presOf" srcId="{B6EA64C2-31A7-4A5F-B650-932F15F41A6E}" destId="{D3FA4158-CF0F-4D64-AFE0-ABDEC52B9DBA}" srcOrd="0" destOrd="0" presId="urn:microsoft.com/office/officeart/2005/8/layout/chevron1"/>
    <dgm:cxn modelId="{C269544C-3ACA-45AF-96D6-4F6F89464DDD}" type="presOf" srcId="{27B97D29-CDF4-4CC7-B3D8-2DE41B29A8BB}" destId="{2E1DA702-3645-40F7-A62F-874B0697D7F6}" srcOrd="0" destOrd="0" presId="urn:microsoft.com/office/officeart/2005/8/layout/chevron1"/>
    <dgm:cxn modelId="{BBAF8DF3-FFDA-4C82-8630-895ECA7D2787}" srcId="{27B97D29-CDF4-4CC7-B3D8-2DE41B29A8BB}" destId="{3CD8C00E-971E-431F-BC3E-F49C195EB530}" srcOrd="0" destOrd="0" parTransId="{99D8CAF2-F643-48BE-B314-1A18EDD7830F}" sibTransId="{0DD66959-FB73-495D-9F0C-ECB94CBCCDEC}"/>
    <dgm:cxn modelId="{1F670BE8-3094-47A6-B220-0B5261B9AE3F}" type="presOf" srcId="{96F01B2F-9347-4764-A429-6239A52710EA}" destId="{CAF595B5-63AD-4196-90DF-6C15731A3EFC}" srcOrd="0" destOrd="0" presId="urn:microsoft.com/office/officeart/2005/8/layout/chevron1"/>
    <dgm:cxn modelId="{C9EEB971-2D11-49C8-939F-7C974F7A1A2E}" srcId="{27B97D29-CDF4-4CC7-B3D8-2DE41B29A8BB}" destId="{B6EA64C2-31A7-4A5F-B650-932F15F41A6E}" srcOrd="3" destOrd="0" parTransId="{665B01DB-93D6-4E41-B5B3-5D87F51FC296}" sibTransId="{92B0A0AD-4D7D-4810-897C-C797E20F41FF}"/>
    <dgm:cxn modelId="{8DA72389-D314-4540-83AC-0930334803AA}" srcId="{27B97D29-CDF4-4CC7-B3D8-2DE41B29A8BB}" destId="{31D13F28-3973-4ADD-8D9F-59C465B457D8}" srcOrd="1" destOrd="0" parTransId="{F1A6E34F-FFC2-48B2-8F70-FCE599FBD615}" sibTransId="{DC9A21A5-B255-4B62-9720-F20918907A6C}"/>
    <dgm:cxn modelId="{C10117F8-DCAE-4481-8179-96DB85B6F2FB}" srcId="{27B97D29-CDF4-4CC7-B3D8-2DE41B29A8BB}" destId="{96F01B2F-9347-4764-A429-6239A52710EA}" srcOrd="4" destOrd="0" parTransId="{304A2459-C12F-4923-B3FB-6EEE387B39E2}" sibTransId="{60D51DE2-0757-4D31-B743-175C56FC47DD}"/>
    <dgm:cxn modelId="{6AA45438-D21A-4748-92F2-C7B825FAA91C}" srcId="{27B97D29-CDF4-4CC7-B3D8-2DE41B29A8BB}" destId="{028002A5-DE23-4666-A4A5-246A1E3FBC40}" srcOrd="2" destOrd="0" parTransId="{12682D66-F475-427B-9C96-2E6F9502E246}" sibTransId="{F2CAAB67-3592-4213-9470-0F9ED6D99967}"/>
    <dgm:cxn modelId="{EC113AEB-2ACD-4225-98DC-6F6265AE6EE7}" type="presParOf" srcId="{2E1DA702-3645-40F7-A62F-874B0697D7F6}" destId="{988ABE79-198D-4770-BD65-24417DC9DEA4}" srcOrd="0" destOrd="0" presId="urn:microsoft.com/office/officeart/2005/8/layout/chevron1"/>
    <dgm:cxn modelId="{0C21FCBA-590E-49F1-AFBC-9BBFCBE4D60F}" type="presParOf" srcId="{2E1DA702-3645-40F7-A62F-874B0697D7F6}" destId="{03B78BE6-2AFE-42AD-9448-91BDAD32EA95}" srcOrd="1" destOrd="0" presId="urn:microsoft.com/office/officeart/2005/8/layout/chevron1"/>
    <dgm:cxn modelId="{280401ED-DA77-4728-9EDA-9A667F14D2C5}" type="presParOf" srcId="{2E1DA702-3645-40F7-A62F-874B0697D7F6}" destId="{6A1BEA51-F17F-4397-8118-24DFAC204D2D}" srcOrd="2" destOrd="0" presId="urn:microsoft.com/office/officeart/2005/8/layout/chevron1"/>
    <dgm:cxn modelId="{2CCB421B-A2CA-470C-A993-D2D49E4223D8}" type="presParOf" srcId="{2E1DA702-3645-40F7-A62F-874B0697D7F6}" destId="{D9BDC464-245C-4498-9798-4D171634EDAC}" srcOrd="3" destOrd="0" presId="urn:microsoft.com/office/officeart/2005/8/layout/chevron1"/>
    <dgm:cxn modelId="{0FD05890-B914-4BB3-80E8-71B1D877BF19}" type="presParOf" srcId="{2E1DA702-3645-40F7-A62F-874B0697D7F6}" destId="{81739F70-E36B-48D4-A439-F504F30EBDAB}" srcOrd="4" destOrd="0" presId="urn:microsoft.com/office/officeart/2005/8/layout/chevron1"/>
    <dgm:cxn modelId="{E3C950D0-6DD1-4EBB-B869-951FA1604AAB}" type="presParOf" srcId="{2E1DA702-3645-40F7-A62F-874B0697D7F6}" destId="{3C679148-09F4-4FCC-823C-0C970D0A9F80}" srcOrd="5" destOrd="0" presId="urn:microsoft.com/office/officeart/2005/8/layout/chevron1"/>
    <dgm:cxn modelId="{F55ECB21-4EB5-4087-9CE1-A3BD05116265}" type="presParOf" srcId="{2E1DA702-3645-40F7-A62F-874B0697D7F6}" destId="{D3FA4158-CF0F-4D64-AFE0-ABDEC52B9DBA}" srcOrd="6" destOrd="0" presId="urn:microsoft.com/office/officeart/2005/8/layout/chevron1"/>
    <dgm:cxn modelId="{C55F6262-2496-4B8D-A31A-794E5F9FF4CE}" type="presParOf" srcId="{2E1DA702-3645-40F7-A62F-874B0697D7F6}" destId="{F0C8FA59-B4A1-483F-8E4D-39ED4FBE1985}" srcOrd="7" destOrd="0" presId="urn:microsoft.com/office/officeart/2005/8/layout/chevron1"/>
    <dgm:cxn modelId="{E6636ECB-4416-472F-8BB1-9FB824AD012F}" type="presParOf" srcId="{2E1DA702-3645-40F7-A62F-874B0697D7F6}" destId="{CAF595B5-63AD-4196-90DF-6C15731A3EF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97D29-CDF4-4CC7-B3D8-2DE41B29A8BB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3CD8C00E-971E-431F-BC3E-F49C195EB530}">
      <dgm:prSet phldrT="[Tex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1100" b="1" dirty="0" smtClean="0"/>
            <a:t>Instalace VZT systému</a:t>
          </a:r>
          <a:endParaRPr lang="cs-CZ" sz="1100" b="1" dirty="0"/>
        </a:p>
      </dgm:t>
    </dgm:pt>
    <dgm:pt modelId="{99D8CAF2-F643-48BE-B314-1A18EDD7830F}" type="parTrans" cxnId="{BBAF8DF3-FFDA-4C82-8630-895ECA7D2787}">
      <dgm:prSet/>
      <dgm:spPr/>
      <dgm:t>
        <a:bodyPr/>
        <a:lstStyle/>
        <a:p>
          <a:endParaRPr lang="cs-CZ" sz="1400" b="1"/>
        </a:p>
      </dgm:t>
    </dgm:pt>
    <dgm:pt modelId="{0DD66959-FB73-495D-9F0C-ECB94CBCCDEC}" type="sibTrans" cxnId="{BBAF8DF3-FFDA-4C82-8630-895ECA7D2787}">
      <dgm:prSet/>
      <dgm:spPr/>
      <dgm:t>
        <a:bodyPr/>
        <a:lstStyle/>
        <a:p>
          <a:endParaRPr lang="cs-CZ" sz="1400" b="1"/>
        </a:p>
      </dgm:t>
    </dgm:pt>
    <dgm:pt modelId="{31D13F28-3973-4ADD-8D9F-59C465B457D8}">
      <dgm:prSet phldrT="[Text]" custT="1"/>
      <dgm:spPr>
        <a:solidFill>
          <a:schemeClr val="tx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cs-CZ" sz="1100" b="1" dirty="0"/>
            <a:t>Doložení realizace</a:t>
          </a:r>
        </a:p>
      </dgm:t>
    </dgm:pt>
    <dgm:pt modelId="{F1A6E34F-FFC2-48B2-8F70-FCE599FBD615}" type="parTrans" cxnId="{8DA72389-D314-4540-83AC-0930334803AA}">
      <dgm:prSet/>
      <dgm:spPr/>
      <dgm:t>
        <a:bodyPr/>
        <a:lstStyle/>
        <a:p>
          <a:endParaRPr lang="cs-CZ" sz="1400" b="1"/>
        </a:p>
      </dgm:t>
    </dgm:pt>
    <dgm:pt modelId="{DC9A21A5-B255-4B62-9720-F20918907A6C}" type="sibTrans" cxnId="{8DA72389-D314-4540-83AC-0930334803AA}">
      <dgm:prSet/>
      <dgm:spPr/>
      <dgm:t>
        <a:bodyPr/>
        <a:lstStyle/>
        <a:p>
          <a:endParaRPr lang="cs-CZ" sz="1400" b="1"/>
        </a:p>
      </dgm:t>
    </dgm:pt>
    <dgm:pt modelId="{B6EA64C2-31A7-4A5F-B650-932F15F41A6E}">
      <dgm:prSet phldrT="[Text]" custT="1"/>
      <dgm:spPr/>
      <dgm:t>
        <a:bodyPr/>
        <a:lstStyle/>
        <a:p>
          <a:r>
            <a:rPr lang="cs-CZ" sz="1100" b="1" dirty="0"/>
            <a:t>Kontrola na místě</a:t>
          </a:r>
        </a:p>
      </dgm:t>
    </dgm:pt>
    <dgm:pt modelId="{665B01DB-93D6-4E41-B5B3-5D87F51FC296}" type="parTrans" cxnId="{C9EEB971-2D11-49C8-939F-7C974F7A1A2E}">
      <dgm:prSet/>
      <dgm:spPr/>
      <dgm:t>
        <a:bodyPr/>
        <a:lstStyle/>
        <a:p>
          <a:endParaRPr lang="cs-CZ" sz="1400" b="1"/>
        </a:p>
      </dgm:t>
    </dgm:pt>
    <dgm:pt modelId="{92B0A0AD-4D7D-4810-897C-C797E20F41FF}" type="sibTrans" cxnId="{C9EEB971-2D11-49C8-939F-7C974F7A1A2E}">
      <dgm:prSet/>
      <dgm:spPr/>
      <dgm:t>
        <a:bodyPr/>
        <a:lstStyle/>
        <a:p>
          <a:endParaRPr lang="cs-CZ" sz="1400" b="1"/>
        </a:p>
      </dgm:t>
    </dgm:pt>
    <dgm:pt modelId="{2E1DA702-3645-40F7-A62F-874B0697D7F6}" type="pres">
      <dgm:prSet presAssocID="{27B97D29-CDF4-4CC7-B3D8-2DE41B29A8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8ABE79-198D-4770-BD65-24417DC9DEA4}" type="pres">
      <dgm:prSet presAssocID="{3CD8C00E-971E-431F-BC3E-F49C195EB530}" presName="parTxOnly" presStyleLbl="node1" presStyleIdx="0" presStyleCnt="3" custLinFactY="-63458" custLinFactNeighborX="-5142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B78BE6-2AFE-42AD-9448-91BDAD32EA95}" type="pres">
      <dgm:prSet presAssocID="{0DD66959-FB73-495D-9F0C-ECB94CBCCDEC}" presName="parTxOnlySpace" presStyleCnt="0"/>
      <dgm:spPr/>
    </dgm:pt>
    <dgm:pt modelId="{6A1BEA51-F17F-4397-8118-24DFAC204D2D}" type="pres">
      <dgm:prSet presAssocID="{31D13F28-3973-4ADD-8D9F-59C465B457D8}" presName="parTxOnly" presStyleLbl="node1" presStyleIdx="1" presStyleCnt="3" custScaleX="113224" custLinFactNeighborX="-38135" custLinFactNeighborY="-12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DC464-245C-4498-9798-4D171634EDAC}" type="pres">
      <dgm:prSet presAssocID="{DC9A21A5-B255-4B62-9720-F20918907A6C}" presName="parTxOnlySpace" presStyleCnt="0"/>
      <dgm:spPr/>
    </dgm:pt>
    <dgm:pt modelId="{D3FA4158-CF0F-4D64-AFE0-ABDEC52B9DBA}" type="pres">
      <dgm:prSet presAssocID="{B6EA64C2-31A7-4A5F-B650-932F15F41A6E}" presName="parTxOnly" presStyleLbl="node1" presStyleIdx="2" presStyleCnt="3" custScaleX="66235" custLinFactX="29913" custLinFactY="-54914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4E0383-6BFD-4893-A9F9-49E2D687A5F6}" type="presOf" srcId="{3CD8C00E-971E-431F-BC3E-F49C195EB530}" destId="{988ABE79-198D-4770-BD65-24417DC9DEA4}" srcOrd="0" destOrd="0" presId="urn:microsoft.com/office/officeart/2005/8/layout/chevron1"/>
    <dgm:cxn modelId="{E5FD3478-B00F-436D-8960-00DC20524FFB}" type="presOf" srcId="{31D13F28-3973-4ADD-8D9F-59C465B457D8}" destId="{6A1BEA51-F17F-4397-8118-24DFAC204D2D}" srcOrd="0" destOrd="0" presId="urn:microsoft.com/office/officeart/2005/8/layout/chevron1"/>
    <dgm:cxn modelId="{C269544C-3ACA-45AF-96D6-4F6F89464DDD}" type="presOf" srcId="{27B97D29-CDF4-4CC7-B3D8-2DE41B29A8BB}" destId="{2E1DA702-3645-40F7-A62F-874B0697D7F6}" srcOrd="0" destOrd="0" presId="urn:microsoft.com/office/officeart/2005/8/layout/chevron1"/>
    <dgm:cxn modelId="{C9EEB971-2D11-49C8-939F-7C974F7A1A2E}" srcId="{27B97D29-CDF4-4CC7-B3D8-2DE41B29A8BB}" destId="{B6EA64C2-31A7-4A5F-B650-932F15F41A6E}" srcOrd="2" destOrd="0" parTransId="{665B01DB-93D6-4E41-B5B3-5D87F51FC296}" sibTransId="{92B0A0AD-4D7D-4810-897C-C797E20F41FF}"/>
    <dgm:cxn modelId="{942813DB-3C65-4E38-8473-E47151AEC256}" type="presOf" srcId="{B6EA64C2-31A7-4A5F-B650-932F15F41A6E}" destId="{D3FA4158-CF0F-4D64-AFE0-ABDEC52B9DBA}" srcOrd="0" destOrd="0" presId="urn:microsoft.com/office/officeart/2005/8/layout/chevron1"/>
    <dgm:cxn modelId="{BBAF8DF3-FFDA-4C82-8630-895ECA7D2787}" srcId="{27B97D29-CDF4-4CC7-B3D8-2DE41B29A8BB}" destId="{3CD8C00E-971E-431F-BC3E-F49C195EB530}" srcOrd="0" destOrd="0" parTransId="{99D8CAF2-F643-48BE-B314-1A18EDD7830F}" sibTransId="{0DD66959-FB73-495D-9F0C-ECB94CBCCDEC}"/>
    <dgm:cxn modelId="{8DA72389-D314-4540-83AC-0930334803AA}" srcId="{27B97D29-CDF4-4CC7-B3D8-2DE41B29A8BB}" destId="{31D13F28-3973-4ADD-8D9F-59C465B457D8}" srcOrd="1" destOrd="0" parTransId="{F1A6E34F-FFC2-48B2-8F70-FCE599FBD615}" sibTransId="{DC9A21A5-B255-4B62-9720-F20918907A6C}"/>
    <dgm:cxn modelId="{EC113AEB-2ACD-4225-98DC-6F6265AE6EE7}" type="presParOf" srcId="{2E1DA702-3645-40F7-A62F-874B0697D7F6}" destId="{988ABE79-198D-4770-BD65-24417DC9DEA4}" srcOrd="0" destOrd="0" presId="urn:microsoft.com/office/officeart/2005/8/layout/chevron1"/>
    <dgm:cxn modelId="{0C21FCBA-590E-49F1-AFBC-9BBFCBE4D60F}" type="presParOf" srcId="{2E1DA702-3645-40F7-A62F-874B0697D7F6}" destId="{03B78BE6-2AFE-42AD-9448-91BDAD32EA95}" srcOrd="1" destOrd="0" presId="urn:microsoft.com/office/officeart/2005/8/layout/chevron1"/>
    <dgm:cxn modelId="{280401ED-DA77-4728-9EDA-9A667F14D2C5}" type="presParOf" srcId="{2E1DA702-3645-40F7-A62F-874B0697D7F6}" destId="{6A1BEA51-F17F-4397-8118-24DFAC204D2D}" srcOrd="2" destOrd="0" presId="urn:microsoft.com/office/officeart/2005/8/layout/chevron1"/>
    <dgm:cxn modelId="{2CCB421B-A2CA-470C-A993-D2D49E4223D8}" type="presParOf" srcId="{2E1DA702-3645-40F7-A62F-874B0697D7F6}" destId="{D9BDC464-245C-4498-9798-4D171634EDAC}" srcOrd="3" destOrd="0" presId="urn:microsoft.com/office/officeart/2005/8/layout/chevron1"/>
    <dgm:cxn modelId="{F55ECB21-4EB5-4087-9CE1-A3BD05116265}" type="presParOf" srcId="{2E1DA702-3645-40F7-A62F-874B0697D7F6}" destId="{D3FA4158-CF0F-4D64-AFE0-ABDEC52B9DB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97D29-CDF4-4CC7-B3D8-2DE41B29A8BB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3CD8C00E-971E-431F-BC3E-F49C195EB530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1200" b="1" dirty="0"/>
            <a:t>Kontrola v době udržitelnosti</a:t>
          </a:r>
        </a:p>
      </dgm:t>
    </dgm:pt>
    <dgm:pt modelId="{99D8CAF2-F643-48BE-B314-1A18EDD7830F}" type="parTrans" cxnId="{BBAF8DF3-FFDA-4C82-8630-895ECA7D2787}">
      <dgm:prSet/>
      <dgm:spPr/>
      <dgm:t>
        <a:bodyPr/>
        <a:lstStyle/>
        <a:p>
          <a:endParaRPr lang="cs-CZ" b="1"/>
        </a:p>
      </dgm:t>
    </dgm:pt>
    <dgm:pt modelId="{0DD66959-FB73-495D-9F0C-ECB94CBCCDEC}" type="sibTrans" cxnId="{BBAF8DF3-FFDA-4C82-8630-895ECA7D2787}">
      <dgm:prSet/>
      <dgm:spPr/>
      <dgm:t>
        <a:bodyPr/>
        <a:lstStyle/>
        <a:p>
          <a:endParaRPr lang="cs-CZ" b="1"/>
        </a:p>
      </dgm:t>
    </dgm:pt>
    <dgm:pt modelId="{31D13F28-3973-4ADD-8D9F-59C465B457D8}">
      <dgm:prSet phldrT="[Text]" custT="1"/>
      <dgm:spPr>
        <a:solidFill>
          <a:schemeClr val="tx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cs-CZ" sz="1200" b="1" dirty="0"/>
            <a:t>Peníze dorazí na účet</a:t>
          </a:r>
        </a:p>
      </dgm:t>
    </dgm:pt>
    <dgm:pt modelId="{F1A6E34F-FFC2-48B2-8F70-FCE599FBD615}" type="parTrans" cxnId="{8DA72389-D314-4540-83AC-0930334803AA}">
      <dgm:prSet/>
      <dgm:spPr/>
      <dgm:t>
        <a:bodyPr/>
        <a:lstStyle/>
        <a:p>
          <a:endParaRPr lang="cs-CZ" b="1"/>
        </a:p>
      </dgm:t>
    </dgm:pt>
    <dgm:pt modelId="{DC9A21A5-B255-4B62-9720-F20918907A6C}" type="sibTrans" cxnId="{8DA72389-D314-4540-83AC-0930334803AA}">
      <dgm:prSet/>
      <dgm:spPr/>
      <dgm:t>
        <a:bodyPr/>
        <a:lstStyle/>
        <a:p>
          <a:endParaRPr lang="cs-CZ" b="1"/>
        </a:p>
      </dgm:t>
    </dgm:pt>
    <dgm:pt modelId="{B6EA64C2-31A7-4A5F-B650-932F15F41A6E}">
      <dgm:prSet phldrT="[Text]" custT="1"/>
      <dgm:spPr/>
      <dgm:t>
        <a:bodyPr/>
        <a:lstStyle/>
        <a:p>
          <a:r>
            <a:rPr lang="cs-CZ" sz="1200" b="1" dirty="0"/>
            <a:t>Rozhodnutí o vyplacení</a:t>
          </a:r>
        </a:p>
      </dgm:t>
    </dgm:pt>
    <dgm:pt modelId="{665B01DB-93D6-4E41-B5B3-5D87F51FC296}" type="parTrans" cxnId="{C9EEB971-2D11-49C8-939F-7C974F7A1A2E}">
      <dgm:prSet/>
      <dgm:spPr/>
      <dgm:t>
        <a:bodyPr/>
        <a:lstStyle/>
        <a:p>
          <a:endParaRPr lang="cs-CZ" b="1"/>
        </a:p>
      </dgm:t>
    </dgm:pt>
    <dgm:pt modelId="{92B0A0AD-4D7D-4810-897C-C797E20F41FF}" type="sibTrans" cxnId="{C9EEB971-2D11-49C8-939F-7C974F7A1A2E}">
      <dgm:prSet/>
      <dgm:spPr/>
      <dgm:t>
        <a:bodyPr/>
        <a:lstStyle/>
        <a:p>
          <a:endParaRPr lang="cs-CZ" b="1"/>
        </a:p>
      </dgm:t>
    </dgm:pt>
    <dgm:pt modelId="{2E1DA702-3645-40F7-A62F-874B0697D7F6}" type="pres">
      <dgm:prSet presAssocID="{27B97D29-CDF4-4CC7-B3D8-2DE41B29A8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8ABE79-198D-4770-BD65-24417DC9DEA4}" type="pres">
      <dgm:prSet presAssocID="{3CD8C00E-971E-431F-BC3E-F49C195EB530}" presName="parTxOnly" presStyleLbl="node1" presStyleIdx="0" presStyleCnt="3" custFlipHor="0" custScaleX="91053" custScaleY="90153" custLinFactX="169242" custLinFactNeighborX="200000" custLinFactNeighborY="17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B78BE6-2AFE-42AD-9448-91BDAD32EA95}" type="pres">
      <dgm:prSet presAssocID="{0DD66959-FB73-495D-9F0C-ECB94CBCCDEC}" presName="parTxOnlySpace" presStyleCnt="0"/>
      <dgm:spPr/>
    </dgm:pt>
    <dgm:pt modelId="{6A1BEA51-F17F-4397-8118-24DFAC204D2D}" type="pres">
      <dgm:prSet presAssocID="{31D13F28-3973-4ADD-8D9F-59C465B457D8}" presName="parTxOnly" presStyleLbl="node1" presStyleIdx="1" presStyleCnt="3" custFlipHor="0" custLinFactNeighborX="70276" custLinFactNeighborY="16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DC464-245C-4498-9798-4D171634EDAC}" type="pres">
      <dgm:prSet presAssocID="{DC9A21A5-B255-4B62-9720-F20918907A6C}" presName="parTxOnlySpace" presStyleCnt="0"/>
      <dgm:spPr/>
    </dgm:pt>
    <dgm:pt modelId="{D3FA4158-CF0F-4D64-AFE0-ABDEC52B9DBA}" type="pres">
      <dgm:prSet presAssocID="{B6EA64C2-31A7-4A5F-B650-932F15F41A6E}" presName="parTxOnly" presStyleLbl="node1" presStyleIdx="2" presStyleCnt="3" custFlipHor="0" custLinFactX="-153991" custLinFactNeighborX="-200000" custLinFactNeighborY="137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4E0383-6BFD-4893-A9F9-49E2D687A5F6}" type="presOf" srcId="{3CD8C00E-971E-431F-BC3E-F49C195EB530}" destId="{988ABE79-198D-4770-BD65-24417DC9DEA4}" srcOrd="0" destOrd="0" presId="urn:microsoft.com/office/officeart/2005/8/layout/chevron1"/>
    <dgm:cxn modelId="{E5FD3478-B00F-436D-8960-00DC20524FFB}" type="presOf" srcId="{31D13F28-3973-4ADD-8D9F-59C465B457D8}" destId="{6A1BEA51-F17F-4397-8118-24DFAC204D2D}" srcOrd="0" destOrd="0" presId="urn:microsoft.com/office/officeart/2005/8/layout/chevron1"/>
    <dgm:cxn modelId="{C269544C-3ACA-45AF-96D6-4F6F89464DDD}" type="presOf" srcId="{27B97D29-CDF4-4CC7-B3D8-2DE41B29A8BB}" destId="{2E1DA702-3645-40F7-A62F-874B0697D7F6}" srcOrd="0" destOrd="0" presId="urn:microsoft.com/office/officeart/2005/8/layout/chevron1"/>
    <dgm:cxn modelId="{C9EEB971-2D11-49C8-939F-7C974F7A1A2E}" srcId="{27B97D29-CDF4-4CC7-B3D8-2DE41B29A8BB}" destId="{B6EA64C2-31A7-4A5F-B650-932F15F41A6E}" srcOrd="2" destOrd="0" parTransId="{665B01DB-93D6-4E41-B5B3-5D87F51FC296}" sibTransId="{92B0A0AD-4D7D-4810-897C-C797E20F41FF}"/>
    <dgm:cxn modelId="{942813DB-3C65-4E38-8473-E47151AEC256}" type="presOf" srcId="{B6EA64C2-31A7-4A5F-B650-932F15F41A6E}" destId="{D3FA4158-CF0F-4D64-AFE0-ABDEC52B9DBA}" srcOrd="0" destOrd="0" presId="urn:microsoft.com/office/officeart/2005/8/layout/chevron1"/>
    <dgm:cxn modelId="{BBAF8DF3-FFDA-4C82-8630-895ECA7D2787}" srcId="{27B97D29-CDF4-4CC7-B3D8-2DE41B29A8BB}" destId="{3CD8C00E-971E-431F-BC3E-F49C195EB530}" srcOrd="0" destOrd="0" parTransId="{99D8CAF2-F643-48BE-B314-1A18EDD7830F}" sibTransId="{0DD66959-FB73-495D-9F0C-ECB94CBCCDEC}"/>
    <dgm:cxn modelId="{8DA72389-D314-4540-83AC-0930334803AA}" srcId="{27B97D29-CDF4-4CC7-B3D8-2DE41B29A8BB}" destId="{31D13F28-3973-4ADD-8D9F-59C465B457D8}" srcOrd="1" destOrd="0" parTransId="{F1A6E34F-FFC2-48B2-8F70-FCE599FBD615}" sibTransId="{DC9A21A5-B255-4B62-9720-F20918907A6C}"/>
    <dgm:cxn modelId="{EC113AEB-2ACD-4225-98DC-6F6265AE6EE7}" type="presParOf" srcId="{2E1DA702-3645-40F7-A62F-874B0697D7F6}" destId="{988ABE79-198D-4770-BD65-24417DC9DEA4}" srcOrd="0" destOrd="0" presId="urn:microsoft.com/office/officeart/2005/8/layout/chevron1"/>
    <dgm:cxn modelId="{0C21FCBA-590E-49F1-AFBC-9BBFCBE4D60F}" type="presParOf" srcId="{2E1DA702-3645-40F7-A62F-874B0697D7F6}" destId="{03B78BE6-2AFE-42AD-9448-91BDAD32EA95}" srcOrd="1" destOrd="0" presId="urn:microsoft.com/office/officeart/2005/8/layout/chevron1"/>
    <dgm:cxn modelId="{280401ED-DA77-4728-9EDA-9A667F14D2C5}" type="presParOf" srcId="{2E1DA702-3645-40F7-A62F-874B0697D7F6}" destId="{6A1BEA51-F17F-4397-8118-24DFAC204D2D}" srcOrd="2" destOrd="0" presId="urn:microsoft.com/office/officeart/2005/8/layout/chevron1"/>
    <dgm:cxn modelId="{2CCB421B-A2CA-470C-A993-D2D49E4223D8}" type="presParOf" srcId="{2E1DA702-3645-40F7-A62F-874B0697D7F6}" destId="{D9BDC464-245C-4498-9798-4D171634EDAC}" srcOrd="3" destOrd="0" presId="urn:microsoft.com/office/officeart/2005/8/layout/chevron1"/>
    <dgm:cxn modelId="{F55ECB21-4EB5-4087-9CE1-A3BD05116265}" type="presParOf" srcId="{2E1DA702-3645-40F7-A62F-874B0697D7F6}" destId="{D3FA4158-CF0F-4D64-AFE0-ABDEC52B9DB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ABE79-198D-4770-BD65-24417DC9DEA4}">
      <dsp:nvSpPr>
        <dsp:cNvPr id="0" name=""/>
        <dsp:cNvSpPr/>
      </dsp:nvSpPr>
      <dsp:spPr>
        <a:xfrm>
          <a:off x="0" y="859038"/>
          <a:ext cx="1181507" cy="555063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Registrace a evidence žádosti</a:t>
          </a:r>
        </a:p>
      </dsp:txBody>
      <dsp:txXfrm>
        <a:off x="277532" y="859038"/>
        <a:ext cx="626444" cy="555063"/>
      </dsp:txXfrm>
    </dsp:sp>
    <dsp:sp modelId="{6A1BEA51-F17F-4397-8118-24DFAC204D2D}">
      <dsp:nvSpPr>
        <dsp:cNvPr id="0" name=""/>
        <dsp:cNvSpPr/>
      </dsp:nvSpPr>
      <dsp:spPr>
        <a:xfrm>
          <a:off x="944325" y="853821"/>
          <a:ext cx="1110390" cy="555063"/>
        </a:xfrm>
        <a:prstGeom prst="chevron">
          <a:avLst/>
        </a:prstGeom>
        <a:solidFill>
          <a:schemeClr val="tx2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Věcná </a:t>
          </a:r>
          <a:r>
            <a:rPr lang="cs-CZ" sz="1000" b="1" kern="1200" dirty="0" smtClean="0"/>
            <a:t>kontrola LP </a:t>
          </a:r>
          <a:endParaRPr lang="cs-CZ" sz="1000" b="1" kern="1200" dirty="0"/>
        </a:p>
      </dsp:txBody>
      <dsp:txXfrm>
        <a:off x="1221857" y="853821"/>
        <a:ext cx="555327" cy="555063"/>
      </dsp:txXfrm>
    </dsp:sp>
    <dsp:sp modelId="{81739F70-E36B-48D4-A439-F504F30EBDAB}">
      <dsp:nvSpPr>
        <dsp:cNvPr id="0" name=""/>
        <dsp:cNvSpPr/>
      </dsp:nvSpPr>
      <dsp:spPr>
        <a:xfrm>
          <a:off x="3284322" y="854742"/>
          <a:ext cx="1387658" cy="555063"/>
        </a:xfrm>
        <a:prstGeom prst="chevron">
          <a:avLst/>
        </a:prstGeom>
        <a:solidFill>
          <a:schemeClr val="tx2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b="1" kern="1200" dirty="0" smtClean="0"/>
            <a:t>Kontrola projektové dok.</a:t>
          </a:r>
          <a:endParaRPr lang="cs-CZ" sz="1050" b="1" kern="1200" dirty="0"/>
        </a:p>
      </dsp:txBody>
      <dsp:txXfrm>
        <a:off x="3561854" y="854742"/>
        <a:ext cx="832595" cy="555063"/>
      </dsp:txXfrm>
    </dsp:sp>
    <dsp:sp modelId="{D3FA4158-CF0F-4D64-AFE0-ABDEC52B9DBA}">
      <dsp:nvSpPr>
        <dsp:cNvPr id="0" name=""/>
        <dsp:cNvSpPr/>
      </dsp:nvSpPr>
      <dsp:spPr>
        <a:xfrm>
          <a:off x="1914925" y="857479"/>
          <a:ext cx="1573090" cy="555063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Výběr </a:t>
          </a:r>
          <a:r>
            <a:rPr lang="cs-CZ" sz="1000" b="1" kern="1200" dirty="0" smtClean="0"/>
            <a:t>dodavatele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PROJEKTOVÁ DOK.</a:t>
          </a:r>
          <a:endParaRPr lang="cs-CZ" sz="1000" b="1" kern="1200" dirty="0"/>
        </a:p>
      </dsp:txBody>
      <dsp:txXfrm>
        <a:off x="2192457" y="857479"/>
        <a:ext cx="1018027" cy="555063"/>
      </dsp:txXfrm>
    </dsp:sp>
    <dsp:sp modelId="{CAF595B5-63AD-4196-90DF-6C15731A3EFC}">
      <dsp:nvSpPr>
        <dsp:cNvPr id="0" name=""/>
        <dsp:cNvSpPr/>
      </dsp:nvSpPr>
      <dsp:spPr>
        <a:xfrm>
          <a:off x="4697831" y="865361"/>
          <a:ext cx="1387658" cy="555063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SOD</a:t>
          </a:r>
          <a:endParaRPr lang="cs-CZ" sz="2900" b="1" kern="1200" dirty="0"/>
        </a:p>
      </dsp:txBody>
      <dsp:txXfrm>
        <a:off x="4975363" y="865361"/>
        <a:ext cx="832595" cy="555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ABE79-198D-4770-BD65-24417DC9DEA4}">
      <dsp:nvSpPr>
        <dsp:cNvPr id="0" name=""/>
        <dsp:cNvSpPr/>
      </dsp:nvSpPr>
      <dsp:spPr>
        <a:xfrm>
          <a:off x="0" y="0"/>
          <a:ext cx="2332061" cy="932824"/>
        </a:xfrm>
        <a:prstGeom prst="chevron">
          <a:avLst/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/>
            <a:t>Instalace VZT systému</a:t>
          </a:r>
          <a:endParaRPr lang="cs-CZ" sz="1100" b="1" kern="1200" dirty="0"/>
        </a:p>
      </dsp:txBody>
      <dsp:txXfrm>
        <a:off x="466412" y="0"/>
        <a:ext cx="1399237" cy="932824"/>
      </dsp:txXfrm>
    </dsp:sp>
    <dsp:sp modelId="{6A1BEA51-F17F-4397-8118-24DFAC204D2D}">
      <dsp:nvSpPr>
        <dsp:cNvPr id="0" name=""/>
        <dsp:cNvSpPr/>
      </dsp:nvSpPr>
      <dsp:spPr>
        <a:xfrm>
          <a:off x="2011205" y="0"/>
          <a:ext cx="2640453" cy="932824"/>
        </a:xfrm>
        <a:prstGeom prst="chevron">
          <a:avLst/>
        </a:prstGeom>
        <a:solidFill>
          <a:schemeClr val="tx2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/>
            <a:t>Doložení realizace</a:t>
          </a:r>
        </a:p>
      </dsp:txBody>
      <dsp:txXfrm>
        <a:off x="2477617" y="0"/>
        <a:ext cx="1707629" cy="932824"/>
      </dsp:txXfrm>
    </dsp:sp>
    <dsp:sp modelId="{D3FA4158-CF0F-4D64-AFE0-ABDEC52B9DBA}">
      <dsp:nvSpPr>
        <dsp:cNvPr id="0" name=""/>
        <dsp:cNvSpPr/>
      </dsp:nvSpPr>
      <dsp:spPr>
        <a:xfrm>
          <a:off x="4508669" y="0"/>
          <a:ext cx="1544641" cy="93282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/>
            <a:t>Kontrola na místě</a:t>
          </a:r>
        </a:p>
      </dsp:txBody>
      <dsp:txXfrm>
        <a:off x="4975081" y="0"/>
        <a:ext cx="611817" cy="932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ABE79-198D-4770-BD65-24417DC9DEA4}">
      <dsp:nvSpPr>
        <dsp:cNvPr id="0" name=""/>
        <dsp:cNvSpPr/>
      </dsp:nvSpPr>
      <dsp:spPr>
        <a:xfrm>
          <a:off x="3940833" y="1260601"/>
          <a:ext cx="1991199" cy="788607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/>
            <a:t>Kontrola v době udržitelnosti</a:t>
          </a:r>
        </a:p>
      </dsp:txBody>
      <dsp:txXfrm>
        <a:off x="4335137" y="1260601"/>
        <a:ext cx="1202592" cy="788607"/>
      </dsp:txXfrm>
    </dsp:sp>
    <dsp:sp modelId="{6A1BEA51-F17F-4397-8118-24DFAC204D2D}">
      <dsp:nvSpPr>
        <dsp:cNvPr id="0" name=""/>
        <dsp:cNvSpPr/>
      </dsp:nvSpPr>
      <dsp:spPr>
        <a:xfrm>
          <a:off x="1928442" y="1210859"/>
          <a:ext cx="2186857" cy="874743"/>
        </a:xfrm>
        <a:prstGeom prst="chevron">
          <a:avLst/>
        </a:prstGeom>
        <a:solidFill>
          <a:schemeClr val="tx2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/>
            <a:t>Peníze dorazí na účet</a:t>
          </a:r>
        </a:p>
      </dsp:txBody>
      <dsp:txXfrm>
        <a:off x="2365814" y="1210859"/>
        <a:ext cx="1312114" cy="874743"/>
      </dsp:txXfrm>
    </dsp:sp>
    <dsp:sp modelId="{D3FA4158-CF0F-4D64-AFE0-ABDEC52B9DBA}">
      <dsp:nvSpPr>
        <dsp:cNvPr id="0" name=""/>
        <dsp:cNvSpPr/>
      </dsp:nvSpPr>
      <dsp:spPr>
        <a:xfrm>
          <a:off x="0" y="1182508"/>
          <a:ext cx="2186857" cy="874743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/>
            <a:t>Rozhodnutí o vyplacení</a:t>
          </a:r>
        </a:p>
      </dsp:txBody>
      <dsp:txXfrm>
        <a:off x="437372" y="1182508"/>
        <a:ext cx="1312114" cy="874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5B131-8CCB-488E-9198-8DE2CC68C3AC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87459-450A-4E77-B80A-81A8961A0A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6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E49A-6FA0-4F98-B2F8-1243A1F5FEAA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2AEB5-F861-4D07-B68D-4876742C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4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F9F7-0016-47E1-BE6F-F77071168CA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69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71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5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3" t="26532" r="993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2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3" t="26532" r="993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4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64" b="142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8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64" b="142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6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30" b="118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9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30" b="118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10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9" t="5823" b="5605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9" t="5823" b="5605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1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8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1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2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21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67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785297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94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785297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9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28768"/>
            <a:ext cx="8426450" cy="1198979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96190"/>
            <a:ext cx="8426450" cy="4636168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7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28768"/>
            <a:ext cx="8426450" cy="1198979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3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3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" y="-1"/>
            <a:ext cx="9129416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4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" y="-1"/>
            <a:ext cx="9129416" cy="68580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154"/>
            <a:ext cx="9144000" cy="68771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154"/>
            <a:ext cx="9144000" cy="68771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88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9" r:id="rId2"/>
    <p:sldLayoutId id="2147483677" r:id="rId3"/>
    <p:sldLayoutId id="2147483700" r:id="rId4"/>
    <p:sldLayoutId id="2147483701" r:id="rId5"/>
    <p:sldLayoutId id="2147483678" r:id="rId6"/>
    <p:sldLayoutId id="2147483674" r:id="rId7"/>
    <p:sldLayoutId id="2147483702" r:id="rId8"/>
    <p:sldLayoutId id="2147483684" r:id="rId9"/>
    <p:sldLayoutId id="2147483704" r:id="rId10"/>
    <p:sldLayoutId id="2147483685" r:id="rId11"/>
    <p:sldLayoutId id="2147483705" r:id="rId12"/>
    <p:sldLayoutId id="2147483689" r:id="rId13"/>
    <p:sldLayoutId id="2147483709" r:id="rId14"/>
    <p:sldLayoutId id="2147483690" r:id="rId15"/>
    <p:sldLayoutId id="2147483710" r:id="rId16"/>
    <p:sldLayoutId id="2147483691" r:id="rId17"/>
    <p:sldLayoutId id="2147483711" r:id="rId18"/>
    <p:sldLayoutId id="2147483692" r:id="rId19"/>
    <p:sldLayoutId id="2147483712" r:id="rId20"/>
    <p:sldLayoutId id="2147483693" r:id="rId21"/>
    <p:sldLayoutId id="2147483713" r:id="rId22"/>
    <p:sldLayoutId id="2147483695" r:id="rId23"/>
    <p:sldLayoutId id="2147483715" r:id="rId24"/>
    <p:sldLayoutId id="2147483696" r:id="rId25"/>
    <p:sldLayoutId id="2147483716" r:id="rId26"/>
    <p:sldLayoutId id="2147483658" r:id="rId27"/>
    <p:sldLayoutId id="2147483668" r:id="rId28"/>
    <p:sldLayoutId id="2147483669" r:id="rId29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1"/>
          </a:solidFill>
          <a:latin typeface="Neo Sans Pro" panose="020B05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284">
          <p15:clr>
            <a:srgbClr val="F26B43"/>
          </p15:clr>
        </p15:guide>
        <p15:guide id="4" orient="horz" pos="4320">
          <p15:clr>
            <a:srgbClr val="F26B43"/>
          </p15:clr>
        </p15:guide>
        <p15:guide id="5" pos="476">
          <p15:clr>
            <a:srgbClr val="F26B43"/>
          </p15:clr>
        </p15:guide>
        <p15:guide id="6" orient="horz" pos="1593">
          <p15:clr>
            <a:srgbClr val="F26B43"/>
          </p15:clr>
        </p15:guide>
        <p15:guide id="7" orient="horz" pos="2727">
          <p15:clr>
            <a:srgbClr val="F26B43"/>
          </p15:clr>
        </p15:guide>
        <p15:guide id="8" orient="horz" pos="3894">
          <p15:clr>
            <a:srgbClr val="F26B43"/>
          </p15:clr>
        </p15:guide>
        <p15:guide id="9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g.aero/program-ventilac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391465" y="4519448"/>
            <a:ext cx="3476342" cy="1844359"/>
          </a:xfrm>
          <a:prstGeom prst="roundRect">
            <a:avLst/>
          </a:prstGeom>
          <a:solidFill>
            <a:srgbClr val="0066AD"/>
          </a:solidFill>
        </p:spPr>
        <p:txBody>
          <a:bodyPr vert="horz" lIns="68580" tIns="0" rIns="6858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sz="1600" b="1">
                <a:solidFill>
                  <a:schemeClr val="bg1">
                    <a:lumMod val="95000"/>
                  </a:schemeClr>
                </a:solidFill>
                <a:latin typeface="Neo Sans Pro LP" panose="020B0504030504040204" pitchFamily="34" charset="0"/>
              </a:rPr>
              <a:t>Program Ventilace 2022</a:t>
            </a:r>
          </a:p>
          <a:p>
            <a:pPr>
              <a:lnSpc>
                <a:spcPct val="160000"/>
              </a:lnSpc>
            </a:pPr>
            <a:r>
              <a:rPr lang="cs-CZ" sz="1600">
                <a:solidFill>
                  <a:schemeClr val="bg1">
                    <a:lumMod val="95000"/>
                  </a:schemeClr>
                </a:solidFill>
                <a:latin typeface="Neo Sans Pro LP" panose="020B0504030504040204" pitchFamily="34" charset="0"/>
              </a:rPr>
              <a:t>Letiště Praha </a:t>
            </a:r>
          </a:p>
          <a:p>
            <a:pPr>
              <a:lnSpc>
                <a:spcPct val="160000"/>
              </a:lnSpc>
            </a:pPr>
            <a:endParaRPr lang="cs-CZ" sz="1600" b="1">
              <a:solidFill>
                <a:schemeClr val="bg1">
                  <a:lumMod val="95000"/>
                </a:schemeClr>
              </a:solidFill>
              <a:latin typeface="Neo Sans Pro LP" panose="020B05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1600" b="1">
                <a:solidFill>
                  <a:schemeClr val="bg1">
                    <a:lumMod val="95000"/>
                  </a:schemeClr>
                </a:solidFill>
                <a:latin typeface="Neo Sans Pro LP" panose="020B0504030504040204" pitchFamily="34" charset="0"/>
              </a:rPr>
              <a:t>Horoměřice 7.3.</a:t>
            </a:r>
            <a:endParaRPr lang="cs-CZ" sz="1600">
              <a:solidFill>
                <a:schemeClr val="bg1">
                  <a:lumMod val="95000"/>
                </a:schemeClr>
              </a:solidFill>
              <a:latin typeface="Neo Sans Pro LP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7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/>
              <a:t>Jaké systémy ventilací jsou podporovány?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67" y="1093074"/>
            <a:ext cx="8851053" cy="40517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lvl="1" indent="0">
              <a:buNone/>
            </a:pPr>
            <a:r>
              <a:rPr lang="cs-CZ" sz="2900" u="sng" dirty="0" smtClean="0"/>
              <a:t>Lokální </a:t>
            </a:r>
            <a:r>
              <a:rPr lang="cs-CZ" sz="2900" u="sng" dirty="0"/>
              <a:t>řešení</a:t>
            </a:r>
          </a:p>
          <a:p>
            <a:pPr lvl="1"/>
            <a:r>
              <a:rPr lang="cs-CZ" b="1" dirty="0"/>
              <a:t>Snadná instalace do obvodové zdi</a:t>
            </a:r>
            <a:r>
              <a:rPr lang="cs-CZ" dirty="0"/>
              <a:t> bez potřeby VZT rozvodů.  </a:t>
            </a:r>
          </a:p>
          <a:p>
            <a:pPr lvl="1"/>
            <a:r>
              <a:rPr lang="cs-CZ" dirty="0"/>
              <a:t>Rychlejší instalace </a:t>
            </a:r>
            <a:r>
              <a:rPr lang="cs-CZ" dirty="0" smtClean="0"/>
              <a:t>zařízení ( v řádu dnů).</a:t>
            </a:r>
            <a:endParaRPr lang="cs-CZ" dirty="0"/>
          </a:p>
          <a:p>
            <a:pPr lvl="1"/>
            <a:r>
              <a:rPr lang="cs-CZ" dirty="0" smtClean="0"/>
              <a:t>Možnost </a:t>
            </a:r>
            <a:r>
              <a:rPr lang="cs-CZ" dirty="0"/>
              <a:t>každou místnost individuálně nastavit požadovaný výkon větrání. </a:t>
            </a:r>
          </a:p>
          <a:p>
            <a:pPr lvl="1"/>
            <a:r>
              <a:rPr lang="cs-CZ" dirty="0"/>
              <a:t>Možnost řízení dle vlhkosti vzduchu, koncentrace </a:t>
            </a:r>
            <a:r>
              <a:rPr lang="cs-CZ" dirty="0" smtClean="0"/>
              <a:t>CO</a:t>
            </a:r>
            <a:r>
              <a:rPr lang="cs-CZ" baseline="-25000" dirty="0" smtClean="0"/>
              <a:t>2.</a:t>
            </a:r>
            <a:endParaRPr lang="cs-CZ" baseline="-25000" dirty="0"/>
          </a:p>
          <a:p>
            <a:pPr lvl="1"/>
            <a:r>
              <a:rPr lang="cs-CZ" dirty="0" smtClean="0"/>
              <a:t>Výměna </a:t>
            </a:r>
            <a:r>
              <a:rPr lang="cs-CZ" dirty="0"/>
              <a:t>filtrů, čištění zvládne majitel</a:t>
            </a:r>
            <a:r>
              <a:rPr lang="cs-CZ" sz="2700" dirty="0"/>
              <a:t>.</a:t>
            </a:r>
          </a:p>
          <a:p>
            <a:pPr lvl="2"/>
            <a:endParaRPr lang="cs-CZ" sz="19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11" y="4970690"/>
            <a:ext cx="1524000" cy="1694688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419853"/>
            <a:ext cx="798130" cy="683731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7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644" y="373286"/>
            <a:ext cx="8426450" cy="1198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Neo Sans Pro" panose="020B0504030504040204" pitchFamily="34" charset="0"/>
                <a:ea typeface="+mj-ea"/>
                <a:cs typeface="+mj-cs"/>
              </a:defRPr>
            </a:lvl1pPr>
          </a:lstStyle>
          <a:p>
            <a:r>
              <a:rPr lang="cs-CZ" sz="2800"/>
              <a:t>Jaké požadavky jsou na systém kladeny?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11" y="1276735"/>
            <a:ext cx="8510346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Musí splňovat požadavky na ekodesign .</a:t>
            </a:r>
            <a:endParaRPr lang="cs-CZ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Filtrace vzduchu  - třída filtru G4.</a:t>
            </a:r>
            <a:r>
              <a:rPr lang="cs-CZ" sz="2400" b="1" dirty="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Source Sans Pro"/>
                <a:ea typeface="Source Sans Pro"/>
              </a:rPr>
              <a:t>minimálně pokoje 25 [m3/h. os]</a:t>
            </a:r>
            <a:endParaRPr lang="cs-CZ" sz="2400" dirty="0">
              <a:solidFill>
                <a:schemeClr val="bg1"/>
              </a:solidFill>
              <a:latin typeface="Source Sans Pro"/>
              <a:ea typeface="Source Sans Pro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3969"/>
                </a:solidFill>
                <a:latin typeface="Calibri"/>
                <a:ea typeface="Source Sans Pro"/>
                <a:cs typeface="Calibri"/>
              </a:rPr>
              <a:t>Přívod</a:t>
            </a:r>
            <a:r>
              <a:rPr lang="cs-CZ" sz="2400" dirty="0"/>
              <a:t> venkovního vzduchu minimálně pokoje 25 [m</a:t>
            </a:r>
            <a:r>
              <a:rPr lang="cs-CZ" sz="2400" baseline="30000" dirty="0"/>
              <a:t>3</a:t>
            </a:r>
            <a:r>
              <a:rPr lang="cs-CZ" sz="2400" dirty="0"/>
              <a:t>/h</a:t>
            </a:r>
            <a:r>
              <a:rPr lang="en-US" sz="2400" dirty="0"/>
              <a:t>]</a:t>
            </a:r>
            <a:r>
              <a:rPr lang="cs-CZ" sz="2400" dirty="0"/>
              <a:t>. </a:t>
            </a:r>
            <a:endParaRPr lang="cs-CZ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Minimální požadovaná účinnost zpětného zisku tepla</a:t>
            </a:r>
            <a:endParaRPr lang="cs-CZ" sz="2400" dirty="0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/>
              <a:t> je 75 % pro centrální systém,</a:t>
            </a:r>
            <a:endParaRPr lang="cs-CZ" sz="2400" dirty="0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je</a:t>
            </a:r>
            <a:r>
              <a:rPr lang="cs-CZ" sz="2400" dirty="0"/>
              <a:t>  70% u lokálního systému.</a:t>
            </a:r>
            <a:endParaRPr lang="cs-CZ" sz="2400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722535" y="4029823"/>
            <a:ext cx="7940667" cy="1925295"/>
            <a:chOff x="604244" y="2957768"/>
            <a:chExt cx="7940667" cy="192529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421" y="2957768"/>
              <a:ext cx="3786680" cy="1925295"/>
            </a:xfrm>
            <a:prstGeom prst="rect">
              <a:avLst/>
            </a:prstGeom>
          </p:spPr>
        </p:pic>
        <p:pic>
          <p:nvPicPr>
            <p:cNvPr id="7" name="Obrázek 6" descr="Ulice Klicperova Liberec; Klicperova street of Liberec ...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9" t="-402"/>
            <a:stretch/>
          </p:blipFill>
          <p:spPr>
            <a:xfrm>
              <a:off x="604244" y="3168181"/>
              <a:ext cx="1537138" cy="1504467"/>
            </a:xfrm>
            <a:prstGeom prst="rect">
              <a:avLst/>
            </a:prstGeom>
          </p:spPr>
        </p:pic>
        <p:pic>
          <p:nvPicPr>
            <p:cNvPr id="9" name="Obrázek 8" descr="El piso de la semana: Viejo, Antiguo y Low Cost - Boho ...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78" r="17110"/>
            <a:stretch/>
          </p:blipFill>
          <p:spPr>
            <a:xfrm>
              <a:off x="6882179" y="3168181"/>
              <a:ext cx="1662732" cy="1511661"/>
            </a:xfrm>
            <a:prstGeom prst="rect">
              <a:avLst/>
            </a:prstGeom>
          </p:spPr>
        </p:pic>
      </p:grpSp>
      <p:pic>
        <p:nvPicPr>
          <p:cNvPr id="8" name="Zástupný symbol pro obsah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64" y="373286"/>
            <a:ext cx="798130" cy="683731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643657" y="1178127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mi Letiště Praha pošle na účet?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775" y="1188791"/>
            <a:ext cx="8426450" cy="4937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cs-CZ" dirty="0">
                <a:latin typeface="+mn-lt"/>
              </a:rPr>
              <a:t>Letiště Praha příspěvek proplácí:</a:t>
            </a:r>
            <a:endParaRPr lang="cs-CZ" dirty="0"/>
          </a:p>
          <a:p>
            <a:pPr marL="742950" lvl="1" indent="-285750"/>
            <a:r>
              <a:rPr lang="cs-CZ" dirty="0">
                <a:latin typeface="+mn-lt"/>
              </a:rPr>
              <a:t>až do výše 100% uznatelných nákladů,</a:t>
            </a:r>
          </a:p>
          <a:p>
            <a:pPr marL="742950" lvl="1" indent="-285750"/>
            <a:r>
              <a:rPr lang="cs-CZ" dirty="0">
                <a:latin typeface="+mn-lt"/>
              </a:rPr>
              <a:t>zpětně po dokončení realizace,</a:t>
            </a:r>
          </a:p>
          <a:p>
            <a:pPr marL="742950" lvl="1" indent="-285750"/>
            <a:r>
              <a:rPr lang="cs-CZ" dirty="0">
                <a:latin typeface="+mn-lt"/>
              </a:rPr>
              <a:t>formou daru,</a:t>
            </a:r>
          </a:p>
          <a:p>
            <a:pPr marL="742950" lvl="1" indent="-285750"/>
            <a:r>
              <a:rPr lang="cs-CZ" dirty="0">
                <a:latin typeface="+mn-lt"/>
              </a:rPr>
              <a:t>v rozmezí od 65 000,-  do 292 000,- dle vybavené dispozice nemovitosti.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144685"/>
            <a:ext cx="798130" cy="6837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8211" y="4275835"/>
            <a:ext cx="7827578" cy="19532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216000" tIns="36000" rIns="36000" bIns="36000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 jsou uznatelné výdaje?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VZT jednotky, rekuperační jednotky, kompletní rozvody VZT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zpracování projektové dokumentace, vč. hlukové studie a dalších relevantních vyjádření potřebných k stavebnímu povolení;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správní poplatky v případě stavebního řízení apod.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Výdaje  na montáž a zapojení do sítě 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6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775" y="144686"/>
            <a:ext cx="8426450" cy="1198979"/>
          </a:xfrm>
        </p:spPr>
        <p:txBody>
          <a:bodyPr>
            <a:normAutofit/>
          </a:bodyPr>
          <a:lstStyle/>
          <a:p>
            <a:r>
              <a:rPr lang="cs-CZ" b="0"/>
              <a:t>	</a:t>
            </a:r>
            <a:br>
              <a:rPr lang="cs-CZ" b="0"/>
            </a:br>
            <a:endParaRPr lang="cs-CZ" b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12473"/>
              </p:ext>
            </p:extLst>
          </p:nvPr>
        </p:nvGraphicFramePr>
        <p:xfrm>
          <a:off x="974320" y="2785434"/>
          <a:ext cx="6955233" cy="305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691">
                  <a:extLst>
                    <a:ext uri="{9D8B030D-6E8A-4147-A177-3AD203B41FA5}">
                      <a16:colId xmlns:a16="http://schemas.microsoft.com/office/drawing/2014/main" val="3331868925"/>
                    </a:ext>
                  </a:extLst>
                </a:gridCol>
                <a:gridCol w="2298594">
                  <a:extLst>
                    <a:ext uri="{9D8B030D-6E8A-4147-A177-3AD203B41FA5}">
                      <a16:colId xmlns:a16="http://schemas.microsoft.com/office/drawing/2014/main" val="455761394"/>
                    </a:ext>
                  </a:extLst>
                </a:gridCol>
                <a:gridCol w="2259948">
                  <a:extLst>
                    <a:ext uri="{9D8B030D-6E8A-4147-A177-3AD203B41FA5}">
                      <a16:colId xmlns:a16="http://schemas.microsoft.com/office/drawing/2014/main" val="3540745936"/>
                    </a:ext>
                  </a:extLst>
                </a:gridCol>
              </a:tblGrid>
              <a:tr h="5547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 Vybavená místnost</a:t>
                      </a:r>
                      <a:endParaRPr lang="cs-CZ" sz="2000" b="0" i="0" u="none" strike="noStrike" dirty="0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 Lokální řešení </a:t>
                      </a:r>
                      <a:endParaRPr lang="cs-CZ" sz="2000" b="0" i="0" u="none" strike="noStrike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 Centrální řešení </a:t>
                      </a:r>
                      <a:endParaRPr lang="cs-CZ" sz="2000" b="0" i="0" u="none" strike="noStrike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7358933"/>
                  </a:ext>
                </a:extLst>
              </a:tr>
              <a:tr h="5164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  <a:latin typeface="+mj-lt"/>
                        </a:rPr>
                        <a:t>obyt. </a:t>
                      </a:r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místnost s </a:t>
                      </a:r>
                      <a:r>
                        <a:rPr lang="cs-CZ" sz="2000" u="none" strike="noStrike" dirty="0" err="1" smtClean="0">
                          <a:effectLst/>
                          <a:latin typeface="+mj-lt"/>
                        </a:rPr>
                        <a:t>kk</a:t>
                      </a:r>
                      <a:endParaRPr lang="cs-CZ" sz="200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53 000 Kč 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50 000 Kč 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5896252"/>
                  </a:ext>
                </a:extLst>
              </a:tr>
              <a:tr h="3946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  <a:latin typeface="+mj-lt"/>
                        </a:rPr>
                        <a:t>kuchyně</a:t>
                      </a:r>
                      <a:endParaRPr lang="cs-CZ" sz="2000" b="0" i="0" u="none" strike="noStrike" dirty="0">
                        <a:solidFill>
                          <a:srgbClr val="262626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40 000 Kč 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37 000 Kč 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2772135"/>
                  </a:ext>
                </a:extLst>
              </a:tr>
              <a:tr h="3037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  <a:latin typeface="+mj-lt"/>
                        </a:rPr>
                        <a:t>obyt. místnost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40 000 Kč 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37 000 Kč 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75930807"/>
                  </a:ext>
                </a:extLst>
              </a:tr>
              <a:tr h="303779">
                <a:tc>
                  <a:txBody>
                    <a:bodyPr/>
                    <a:lstStyle/>
                    <a:p>
                      <a:pPr algn="ctr" fontAlgn="ctr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21819246"/>
                  </a:ext>
                </a:extLst>
              </a:tr>
              <a:tr h="801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+mj-lt"/>
                        </a:rPr>
                        <a:t>prvotní náklady (projekt, bourání,</a:t>
                      </a:r>
                      <a:r>
                        <a:rPr lang="cs-CZ" sz="2000" u="none" strike="noStrike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2000" u="none" strike="noStrike" baseline="0" dirty="0" smtClean="0">
                          <a:effectLst/>
                          <a:latin typeface="+mj-lt"/>
                        </a:rPr>
                        <a:t>elektro, </a:t>
                      </a:r>
                      <a:r>
                        <a:rPr lang="cs-CZ" sz="2000" u="none" strike="noStrike" baseline="0" dirty="0" err="1" smtClean="0">
                          <a:effectLst/>
                          <a:latin typeface="+mj-lt"/>
                        </a:rPr>
                        <a:t>tech</a:t>
                      </a:r>
                      <a:r>
                        <a:rPr lang="cs-CZ" sz="2000" u="none" strike="noStrike" baseline="0" dirty="0" smtClean="0">
                          <a:effectLst/>
                          <a:latin typeface="+mj-lt"/>
                        </a:rPr>
                        <a:t>. dozor)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12 000 Kč 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cs-CZ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70 000 Kč 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22066808"/>
                  </a:ext>
                </a:extLst>
              </a:tr>
            </a:tbl>
          </a:graphicData>
        </a:graphic>
      </p:graphicFrame>
      <p:cxnSp>
        <p:nvCxnSpPr>
          <p:cNvPr id="5" name="Přímá spojnice 4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Nadpis 1"/>
          <p:cNvSpPr txBox="1">
            <a:spLocks/>
          </p:cNvSpPr>
          <p:nvPr/>
        </p:nvSpPr>
        <p:spPr>
          <a:xfrm>
            <a:off x="511175" y="381168"/>
            <a:ext cx="8426450" cy="1198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Neo Sans Pro" panose="020B050403050404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Za co </a:t>
            </a:r>
            <a:r>
              <a:rPr lang="cs-CZ" dirty="0" smtClean="0"/>
              <a:t>příspěvek dostanu a </a:t>
            </a:r>
            <a:r>
              <a:rPr lang="cs-CZ" dirty="0"/>
              <a:t>kolik?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1175" y="1195663"/>
            <a:ext cx="7881525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Celkový příspěvek = součet za jednotlivé místnosti a příspěvku na prvotní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Možné kombinace lokálního a centrálního řešení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cs typeface="Calibri"/>
              </a:rPr>
              <a:t>Maximální příspěvek - </a:t>
            </a:r>
            <a:r>
              <a:rPr lang="cs-CZ" sz="2200" b="1" dirty="0">
                <a:cs typeface="Calibri"/>
              </a:rPr>
              <a:t>5 obytných místností</a:t>
            </a:r>
          </a:p>
        </p:txBody>
      </p:sp>
      <p:pic>
        <p:nvPicPr>
          <p:cNvPr id="7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144685"/>
            <a:ext cx="798130" cy="6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výše příspěvků</a:t>
            </a:r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65254"/>
              </p:ext>
            </p:extLst>
          </p:nvPr>
        </p:nvGraphicFramePr>
        <p:xfrm>
          <a:off x="1328572" y="1427747"/>
          <a:ext cx="5755399" cy="4447958"/>
        </p:xfrm>
        <a:graphic>
          <a:graphicData uri="http://schemas.openxmlformats.org/drawingml/2006/table">
            <a:tbl>
              <a:tblPr firstCol="1" bandCol="1">
                <a:tableStyleId>{073A0DAA-6AF3-43AB-8588-CEC1D06C72B9}</a:tableStyleId>
              </a:tblPr>
              <a:tblGrid>
                <a:gridCol w="1945487">
                  <a:extLst>
                    <a:ext uri="{9D8B030D-6E8A-4147-A177-3AD203B41FA5}">
                      <a16:colId xmlns:a16="http://schemas.microsoft.com/office/drawing/2014/main" val="590154685"/>
                    </a:ext>
                  </a:extLst>
                </a:gridCol>
                <a:gridCol w="1904956">
                  <a:extLst>
                    <a:ext uri="{9D8B030D-6E8A-4147-A177-3AD203B41FA5}">
                      <a16:colId xmlns:a16="http://schemas.microsoft.com/office/drawing/2014/main" val="1065727841"/>
                    </a:ext>
                  </a:extLst>
                </a:gridCol>
                <a:gridCol w="1904956">
                  <a:extLst>
                    <a:ext uri="{9D8B030D-6E8A-4147-A177-3AD203B41FA5}">
                      <a16:colId xmlns:a16="http://schemas.microsoft.com/office/drawing/2014/main" val="568627772"/>
                    </a:ext>
                  </a:extLst>
                </a:gridCol>
              </a:tblGrid>
              <a:tr h="5616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kern="1200">
                          <a:effectLst/>
                        </a:rPr>
                        <a:t>Vybavené</a:t>
                      </a:r>
                      <a:r>
                        <a:rPr lang="cs-CZ" sz="2000" b="0" u="none" strike="noStrike" kern="1200" baseline="0">
                          <a:effectLst/>
                        </a:rPr>
                        <a:t> místnosti</a:t>
                      </a:r>
                      <a:endParaRPr lang="cs-CZ" sz="2000" b="0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Lokální VZT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Centrální VZT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5405945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>
                          <a:effectLst/>
                        </a:rPr>
                        <a:t>1+kk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65 000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-  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669302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>
                          <a:effectLst/>
                        </a:rPr>
                        <a:t>1+1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 92 000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-  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8090464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>
                          <a:effectLst/>
                        </a:rPr>
                        <a:t>2+kk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105 000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  157 000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6781836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>
                          <a:effectLst/>
                        </a:rPr>
                        <a:t>2+1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132 000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  181 000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4980039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>
                          <a:effectLst/>
                        </a:rPr>
                        <a:t>3+kk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145 000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  194 000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2276520"/>
                  </a:ext>
                </a:extLst>
              </a:tr>
              <a:tr h="5742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>
                          <a:effectLst/>
                        </a:rPr>
                        <a:t>3+1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172 000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  218 000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3370668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>
                          <a:effectLst/>
                        </a:rPr>
                        <a:t>4+kk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185 000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  231 000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7871598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>
                          <a:effectLst/>
                        </a:rPr>
                        <a:t>4+1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 212 000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  255 000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5081769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>
                          <a:effectLst/>
                        </a:rPr>
                        <a:t>5+kk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225 000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  268 000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2478341"/>
                  </a:ext>
                </a:extLst>
              </a:tr>
              <a:tr h="3619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5+1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>
                          <a:effectLst/>
                        </a:rPr>
                        <a:t>  252 000 Kč </a:t>
                      </a:r>
                      <a:endParaRPr lang="cs-CZ" sz="2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2000" u="none" strike="noStrike" kern="1200" dirty="0">
                          <a:effectLst/>
                        </a:rPr>
                        <a:t>   292 000 Kč 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3587584"/>
                  </a:ext>
                </a:extLst>
              </a:tr>
            </a:tbl>
          </a:graphicData>
        </a:graphic>
      </p:graphicFrame>
      <p:cxnSp>
        <p:nvCxnSpPr>
          <p:cNvPr id="6" name="Přímá spojnice 5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6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06" y="828257"/>
            <a:ext cx="8701237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Kolik </a:t>
            </a:r>
            <a:r>
              <a:rPr lang="cs-CZ" sz="2400" b="1" dirty="0"/>
              <a:t>peněz Letiště Praha poskytne ve 3. </a:t>
            </a:r>
            <a:r>
              <a:rPr lang="cs-CZ" sz="2400" b="1" dirty="0" smtClean="0"/>
              <a:t>výzvě? </a:t>
            </a:r>
          </a:p>
          <a:p>
            <a:pPr marL="0" indent="0">
              <a:buNone/>
            </a:pPr>
            <a:r>
              <a:rPr lang="cs-CZ" sz="2400" b="1" dirty="0" smtClean="0"/>
              <a:t>V </a:t>
            </a:r>
            <a:r>
              <a:rPr lang="cs-CZ" sz="2400" b="1" dirty="0"/>
              <a:t>jakém pořadí jsou uspokojovány žádosti?</a:t>
            </a:r>
            <a:endParaRPr lang="cs-CZ" b="1" dirty="0"/>
          </a:p>
          <a:p>
            <a:pPr marL="0" indent="0">
              <a:buNone/>
            </a:pPr>
            <a:endParaRPr lang="cs-CZ" sz="2400" dirty="0"/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cs-CZ" sz="2200" dirty="0"/>
              <a:t>Program je financován z hlukových poplatků a pro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cs-CZ" sz="2200" dirty="0"/>
              <a:t> III. Vlnu programu je žadatelům přiřazena celkový částka </a:t>
            </a:r>
            <a:r>
              <a:rPr lang="cs-CZ" sz="2200" b="1" dirty="0"/>
              <a:t>20 milionů</a:t>
            </a:r>
            <a:r>
              <a:rPr lang="cs-CZ" sz="2200" dirty="0"/>
              <a:t>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cs-CZ" sz="2200" dirty="0"/>
              <a:t>Žádosti Letiště Praha vyřizuje podle pořadí přihlášených zájemců</a:t>
            </a:r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20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28257"/>
            <a:ext cx="8426450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cs-CZ" sz="1600"/>
          </a:p>
          <a:p>
            <a:pPr marL="44450" lvl="1" indent="0">
              <a:buNone/>
            </a:pPr>
            <a:r>
              <a:rPr lang="cs-CZ" b="1" dirty="0"/>
              <a:t>Jaké řešení bylo ve II. výzvě v r. 2020 častější?</a:t>
            </a:r>
          </a:p>
          <a:p>
            <a:pPr marL="44450" lvl="1" indent="0">
              <a:buNone/>
            </a:pPr>
            <a:endParaRPr lang="cs-CZ"/>
          </a:p>
          <a:p>
            <a:pPr marL="44450" lvl="1" indent="0">
              <a:buNone/>
            </a:pPr>
            <a:endParaRPr lang="cs-CZ" dirty="0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26860"/>
              </p:ext>
            </p:extLst>
          </p:nvPr>
        </p:nvGraphicFramePr>
        <p:xfrm>
          <a:off x="1178764" y="2509075"/>
          <a:ext cx="6136436" cy="25690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83519">
                  <a:extLst>
                    <a:ext uri="{9D8B030D-6E8A-4147-A177-3AD203B41FA5}">
                      <a16:colId xmlns:a16="http://schemas.microsoft.com/office/drawing/2014/main" val="1254673240"/>
                    </a:ext>
                  </a:extLst>
                </a:gridCol>
                <a:gridCol w="3052917">
                  <a:extLst>
                    <a:ext uri="{9D8B030D-6E8A-4147-A177-3AD203B41FA5}">
                      <a16:colId xmlns:a16="http://schemas.microsoft.com/office/drawing/2014/main" val="3236417217"/>
                    </a:ext>
                  </a:extLst>
                </a:gridCol>
              </a:tblGrid>
              <a:tr h="642257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Zvolené</a:t>
                      </a:r>
                      <a:r>
                        <a:rPr lang="cs-CZ" sz="2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28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tech. řešení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% žádostí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1451491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centrální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59 %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8418764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lokální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30 %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959203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kombinované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11 %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3677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30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Co žadatele nejvíc zajímá?</a:t>
            </a:r>
            <a:br>
              <a:rPr lang="cs-CZ" sz="2400" dirty="0"/>
            </a:br>
            <a:endParaRPr lang="cs-CZ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52447"/>
            <a:ext cx="8426450" cy="5569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4450" lvl="1" indent="0">
              <a:buNone/>
            </a:pPr>
            <a:r>
              <a:rPr lang="cs-CZ" sz="2000" b="1" dirty="0"/>
              <a:t>Jaké jsou u VZT jednotky náklady na provoz?</a:t>
            </a:r>
            <a:endParaRPr lang="cs-CZ" sz="3200" dirty="0"/>
          </a:p>
          <a:p>
            <a:pPr marL="387350" lvl="1" indent="-342900"/>
            <a:r>
              <a:rPr lang="cs-CZ" sz="2000" dirty="0"/>
              <a:t>Provozní náklady závisí na </a:t>
            </a:r>
          </a:p>
          <a:p>
            <a:pPr marL="844550" lvl="2" indent="-342900"/>
            <a:r>
              <a:rPr lang="cs-CZ" sz="1600" dirty="0"/>
              <a:t>zvoleném typu jednotky,</a:t>
            </a:r>
          </a:p>
          <a:p>
            <a:pPr marL="844550" lvl="2" indent="-342900"/>
            <a:r>
              <a:rPr lang="cs-CZ" sz="1600" dirty="0"/>
              <a:t>nastavení režimu provozu jednotky = výkonu větracího systému, </a:t>
            </a:r>
          </a:p>
          <a:p>
            <a:pPr marL="844550" lvl="2" indent="-342900"/>
            <a:r>
              <a:rPr lang="cs-CZ" sz="1600" dirty="0"/>
              <a:t>nastavené síle odtahů,</a:t>
            </a:r>
          </a:p>
          <a:p>
            <a:pPr marL="844550" lvl="2" indent="-342900"/>
            <a:r>
              <a:rPr lang="cs-CZ" sz="1600" dirty="0"/>
              <a:t>četnosti spouštění jednotky do provozu.</a:t>
            </a:r>
          </a:p>
          <a:p>
            <a:pPr marL="387350" lvl="1" indent="-342900"/>
            <a:r>
              <a:rPr lang="cs-CZ" sz="2000" dirty="0"/>
              <a:t>Uvažován provoz 24 hodin po celý rok při ceně </a:t>
            </a:r>
            <a:r>
              <a:rPr lang="cs-CZ" sz="2000" dirty="0" smtClean="0"/>
              <a:t>8</a:t>
            </a:r>
            <a:r>
              <a:rPr lang="cs-CZ" sz="2000" dirty="0"/>
              <a:t> </a:t>
            </a:r>
            <a:r>
              <a:rPr lang="cs-CZ" sz="2000" dirty="0" err="1" smtClean="0"/>
              <a:t>kč</a:t>
            </a:r>
            <a:r>
              <a:rPr lang="cs-CZ" sz="2000" dirty="0" smtClean="0"/>
              <a:t>/kWh</a:t>
            </a:r>
            <a:endParaRPr lang="cs-CZ" sz="2000" dirty="0"/>
          </a:p>
          <a:p>
            <a:pPr marL="844550" lvl="2" indent="-342900"/>
            <a:r>
              <a:rPr lang="cs-CZ" sz="1800" b="1" dirty="0"/>
              <a:t>Centrální jednotka (př. </a:t>
            </a:r>
            <a:r>
              <a:rPr lang="cs-CZ" sz="1800" b="1" dirty="0" err="1"/>
              <a:t>Wafe</a:t>
            </a:r>
            <a:r>
              <a:rPr lang="cs-CZ" sz="1800" b="1" dirty="0"/>
              <a:t> 350) – více místností</a:t>
            </a:r>
          </a:p>
          <a:p>
            <a:pPr marL="1301750" lvl="3" indent="-342900">
              <a:buFont typeface="Wingdings" panose="05000000000000000000" pitchFamily="2" charset="2"/>
              <a:buChar char="Ø"/>
            </a:pPr>
            <a:r>
              <a:rPr lang="cs-CZ" sz="1600" dirty="0"/>
              <a:t>nízký průtok vzduchu= </a:t>
            </a:r>
            <a:r>
              <a:rPr lang="cs-CZ" sz="1600" b="1" dirty="0" smtClean="0"/>
              <a:t>4000,- </a:t>
            </a:r>
            <a:r>
              <a:rPr lang="cs-CZ" sz="1600" b="1" dirty="0"/>
              <a:t>/rok</a:t>
            </a:r>
          </a:p>
          <a:p>
            <a:pPr marL="1301750" lvl="3" indent="-342900">
              <a:buFont typeface="Wingdings" panose="05000000000000000000" pitchFamily="2" charset="2"/>
              <a:buChar char="Ø"/>
            </a:pPr>
            <a:r>
              <a:rPr lang="cs-CZ" sz="1600" dirty="0"/>
              <a:t>vysoký průtok vzduchu= </a:t>
            </a:r>
            <a:r>
              <a:rPr lang="cs-CZ" sz="1600" b="1" dirty="0" smtClean="0"/>
              <a:t>9606,- </a:t>
            </a:r>
            <a:r>
              <a:rPr lang="cs-CZ" sz="1600" b="1" dirty="0"/>
              <a:t>/rok</a:t>
            </a:r>
            <a:endParaRPr lang="cs-CZ" sz="1600" dirty="0"/>
          </a:p>
          <a:p>
            <a:pPr marL="1301750" lvl="3" indent="-342900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844550" lvl="2" indent="-342900"/>
            <a:r>
              <a:rPr lang="cs-CZ" sz="1800" b="1" dirty="0"/>
              <a:t>Lokální jednotka (př. </a:t>
            </a:r>
            <a:r>
              <a:rPr lang="cs-CZ" sz="1800" b="1" dirty="0" err="1"/>
              <a:t>Korado</a:t>
            </a:r>
            <a:r>
              <a:rPr lang="cs-CZ" sz="1800" b="1" dirty="0"/>
              <a:t> 1400) – jedna místnost</a:t>
            </a:r>
          </a:p>
          <a:p>
            <a:pPr marL="1301750" lvl="3" indent="-342900">
              <a:buFont typeface="Wingdings" panose="05000000000000000000" pitchFamily="2" charset="2"/>
              <a:buChar char="Ø"/>
            </a:pPr>
            <a:r>
              <a:rPr lang="cs-CZ" sz="1600" dirty="0"/>
              <a:t>nízký průtok vzduchu = </a:t>
            </a:r>
            <a:r>
              <a:rPr lang="cs-CZ" sz="1600" b="1" dirty="0" smtClean="0"/>
              <a:t>600,- </a:t>
            </a:r>
            <a:r>
              <a:rPr lang="cs-CZ" sz="1600" b="1" dirty="0"/>
              <a:t>/rok </a:t>
            </a:r>
            <a:endParaRPr lang="cs-CZ" sz="1600" dirty="0"/>
          </a:p>
          <a:p>
            <a:pPr marL="1301750" lvl="3" indent="-342900">
              <a:buFont typeface="Wingdings" panose="05000000000000000000" pitchFamily="2" charset="2"/>
              <a:buChar char="Ø"/>
            </a:pPr>
            <a:r>
              <a:rPr lang="cs-CZ" sz="1600" dirty="0"/>
              <a:t>vysoký průtok vzduchu= </a:t>
            </a:r>
            <a:r>
              <a:rPr lang="cs-CZ" sz="1600" b="1" dirty="0" smtClean="0"/>
              <a:t>2000,-/ </a:t>
            </a:r>
            <a:r>
              <a:rPr lang="cs-CZ" sz="1600" b="1" dirty="0"/>
              <a:t>rok</a:t>
            </a:r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8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28257"/>
            <a:ext cx="8426450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800" b="1" dirty="0"/>
              <a:t>Jaké jsou nároky na údržbu a jaká je životnost zařízení</a:t>
            </a:r>
            <a:r>
              <a:rPr lang="cs-CZ" sz="2800" b="1" dirty="0" smtClean="0"/>
              <a:t>?</a:t>
            </a:r>
          </a:p>
          <a:p>
            <a:pPr marL="0" indent="0">
              <a:buNone/>
            </a:pPr>
            <a:r>
              <a:rPr lang="cs-CZ" sz="2200" b="1" dirty="0" smtClean="0"/>
              <a:t>Během provozu zařízení je třeba</a:t>
            </a:r>
          </a:p>
          <a:p>
            <a:pPr marL="844550" lvl="2" indent="-342900">
              <a:buFont typeface="+mj-lt"/>
              <a:buAutoNum type="alphaUcPeriod"/>
            </a:pPr>
            <a:r>
              <a:rPr lang="cs-CZ" sz="2200" dirty="0" smtClean="0"/>
              <a:t>Měnit filtry </a:t>
            </a:r>
            <a:r>
              <a:rPr lang="cs-CZ" sz="2200" dirty="0"/>
              <a:t>- 2x za rok </a:t>
            </a:r>
            <a:r>
              <a:rPr lang="cs-CZ" sz="2200" dirty="0" smtClean="0"/>
              <a:t>(náklady dle </a:t>
            </a:r>
            <a:r>
              <a:rPr lang="cs-CZ" sz="2200" dirty="0"/>
              <a:t>typu jednotky cca 1000,- až 4000,- za rok)</a:t>
            </a:r>
          </a:p>
          <a:p>
            <a:pPr marL="844550" lvl="2" indent="-342900">
              <a:buFont typeface="+mj-lt"/>
              <a:buAutoNum type="alphaUcPeriod"/>
            </a:pPr>
            <a:r>
              <a:rPr lang="cs-CZ" sz="2200" dirty="0" smtClean="0"/>
              <a:t>Čistit výměník každé </a:t>
            </a:r>
            <a:r>
              <a:rPr lang="cs-CZ" sz="2200" dirty="0"/>
              <a:t>cca 2 - 4 let (v závislosti na charakteru provozního prostředí)</a:t>
            </a:r>
          </a:p>
          <a:p>
            <a:pPr marL="44450" lvl="1" indent="0">
              <a:buNone/>
            </a:pPr>
            <a:r>
              <a:rPr lang="cs-CZ" sz="2200" b="1" dirty="0"/>
              <a:t>Životnost zařízení dosahuje při řádné </a:t>
            </a:r>
            <a:r>
              <a:rPr lang="cs-CZ" sz="2200" b="1" dirty="0" smtClean="0"/>
              <a:t>údržbě </a:t>
            </a:r>
            <a:r>
              <a:rPr lang="cs-CZ" sz="2200" b="1" dirty="0"/>
              <a:t>15- 20 let.</a:t>
            </a:r>
          </a:p>
          <a:p>
            <a:pPr lvl="1"/>
            <a:endParaRPr lang="cs-CZ" dirty="0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251688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5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Co žadatele nejvíce zajímá?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31254"/>
              </p:ext>
            </p:extLst>
          </p:nvPr>
        </p:nvGraphicFramePr>
        <p:xfrm>
          <a:off x="552504" y="2555223"/>
          <a:ext cx="8038992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748">
                  <a:extLst>
                    <a:ext uri="{9D8B030D-6E8A-4147-A177-3AD203B41FA5}">
                      <a16:colId xmlns:a16="http://schemas.microsoft.com/office/drawing/2014/main" val="3452842267"/>
                    </a:ext>
                  </a:extLst>
                </a:gridCol>
                <a:gridCol w="2009748">
                  <a:extLst>
                    <a:ext uri="{9D8B030D-6E8A-4147-A177-3AD203B41FA5}">
                      <a16:colId xmlns:a16="http://schemas.microsoft.com/office/drawing/2014/main" val="1453560981"/>
                    </a:ext>
                  </a:extLst>
                </a:gridCol>
                <a:gridCol w="2009748">
                  <a:extLst>
                    <a:ext uri="{9D8B030D-6E8A-4147-A177-3AD203B41FA5}">
                      <a16:colId xmlns:a16="http://schemas.microsoft.com/office/drawing/2014/main" val="3892428041"/>
                    </a:ext>
                  </a:extLst>
                </a:gridCol>
                <a:gridCol w="2009748">
                  <a:extLst>
                    <a:ext uri="{9D8B030D-6E8A-4147-A177-3AD203B41FA5}">
                      <a16:colId xmlns:a16="http://schemas.microsoft.com/office/drawing/2014/main" val="4087457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Díl systému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provádí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úkol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166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/>
                        <a:t>Filtry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6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uživatel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Výměna</a:t>
                      </a:r>
                      <a:r>
                        <a:rPr lang="cs-CZ" baseline="0"/>
                        <a:t> filtrů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73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Ventily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uživatel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Čištění ventilů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296765"/>
                  </a:ext>
                </a:extLst>
              </a:tr>
              <a:tr h="362857">
                <a:tc>
                  <a:txBody>
                    <a:bodyPr/>
                    <a:lstStyle/>
                    <a:p>
                      <a:r>
                        <a:rPr lang="cs-CZ"/>
                        <a:t>Mřížky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uživatel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Čištění mřížky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41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Větrací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uživatel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Čištění ovládání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28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Odvod kondenzátu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969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uživatel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Vylití sifonu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Kontrola a čištění</a:t>
                      </a:r>
                      <a:r>
                        <a:rPr lang="cs-CZ" baseline="0"/>
                        <a:t> systému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2 roky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Servisní technik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17085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7091113A-6915-4B0A-8FBF-A2D961537761}"/>
              </a:ext>
            </a:extLst>
          </p:cNvPr>
          <p:cNvSpPr txBox="1"/>
          <p:nvPr/>
        </p:nvSpPr>
        <p:spPr>
          <a:xfrm>
            <a:off x="358019" y="1628019"/>
            <a:ext cx="59968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/>
              <a:t>Postup údržby v manuálu k jednotce </a:t>
            </a:r>
            <a:r>
              <a:rPr lang="cs-CZ" sz="2800" dirty="0"/>
              <a:t>​</a:t>
            </a:r>
            <a:endParaRPr lang="cs-CZ" sz="2800" dirty="0">
              <a:cs typeface="Calibri"/>
            </a:endParaRPr>
          </a:p>
        </p:txBody>
      </p:sp>
      <p:pic>
        <p:nvPicPr>
          <p:cNvPr id="5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251688"/>
            <a:ext cx="798130" cy="6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88" y="1043417"/>
            <a:ext cx="8426450" cy="679434"/>
          </a:xfrm>
        </p:spPr>
        <p:txBody>
          <a:bodyPr>
            <a:normAutofit/>
          </a:bodyPr>
          <a:lstStyle/>
          <a:p>
            <a:r>
              <a:rPr lang="cs-CZ" sz="2800" dirty="0"/>
              <a:t>Proč?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88" y="1628807"/>
            <a:ext cx="8426450" cy="23416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b="1" dirty="0"/>
              <a:t>Snížení vlivu hluku </a:t>
            </a:r>
            <a:r>
              <a:rPr lang="cs-CZ" sz="2000" dirty="0"/>
              <a:t>z leteckého provozu ve vnitřních prostorech RD a </a:t>
            </a:r>
            <a:r>
              <a:rPr lang="cs-CZ" sz="2000" dirty="0" smtClean="0"/>
              <a:t>bytů.</a:t>
            </a:r>
            <a:endParaRPr lang="cs-CZ" sz="2000" dirty="0"/>
          </a:p>
          <a:p>
            <a:r>
              <a:rPr lang="cs-CZ" sz="2000" dirty="0"/>
              <a:t>Možnost větrání bez otevřených </a:t>
            </a:r>
            <a:r>
              <a:rPr lang="cs-CZ" sz="2000" dirty="0" smtClean="0"/>
              <a:t>oken.</a:t>
            </a:r>
            <a:endParaRPr lang="en-US" sz="2000" dirty="0">
              <a:latin typeface="Neo Sans Pro"/>
            </a:endParaRPr>
          </a:p>
          <a:p>
            <a:r>
              <a:rPr lang="cs-CZ" sz="2000" dirty="0"/>
              <a:t>Kontinuální řízené větrání dle vašich </a:t>
            </a:r>
            <a:r>
              <a:rPr lang="cs-CZ" sz="2000" dirty="0" smtClean="0"/>
              <a:t>potřeb.</a:t>
            </a:r>
            <a:endParaRPr lang="en-US" sz="2000" dirty="0">
              <a:latin typeface="Neo Sans Pro"/>
            </a:endParaRPr>
          </a:p>
          <a:p>
            <a:r>
              <a:rPr lang="cs-CZ" sz="2000" dirty="0"/>
              <a:t>Filtrace alergenů díky vstupním </a:t>
            </a:r>
            <a:r>
              <a:rPr lang="cs-CZ" sz="2000" dirty="0" smtClean="0"/>
              <a:t>filtrům.</a:t>
            </a:r>
            <a:endParaRPr lang="en-US" sz="2000" dirty="0">
              <a:latin typeface="Neo Sans Pro"/>
            </a:endParaRPr>
          </a:p>
          <a:p>
            <a:r>
              <a:rPr lang="cs-CZ" sz="2000" dirty="0"/>
              <a:t>Snížení vlhkosti prostředí, koncentrací </a:t>
            </a:r>
            <a:r>
              <a:rPr lang="cs-CZ" sz="2000" dirty="0" smtClean="0"/>
              <a:t>CO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.</a:t>
            </a:r>
            <a:endParaRPr lang="cs-CZ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8494" y="4561564"/>
            <a:ext cx="8426450" cy="860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Neo Sans Pro" panose="020B0504030504040204" pitchFamily="34" charset="0"/>
                <a:ea typeface="+mj-ea"/>
                <a:cs typeface="+mj-cs"/>
              </a:defRPr>
            </a:lvl1pPr>
          </a:lstStyle>
          <a:p>
            <a:r>
              <a:rPr lang="cs-CZ" sz="2800" dirty="0"/>
              <a:t>Jak?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020" y="5286481"/>
            <a:ext cx="8426450" cy="1060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Instalací systému rekuperace vzduchu (větrání </a:t>
            </a:r>
            <a:r>
              <a:rPr lang="cs-CZ" sz="2000" dirty="0"/>
              <a:t>se zpětným odběrem tepla</a:t>
            </a:r>
            <a:r>
              <a:rPr lang="cs-CZ" sz="2000" dirty="0" smtClean="0"/>
              <a:t>).</a:t>
            </a:r>
            <a:endParaRPr lang="cs-CZ" sz="2000" dirty="0"/>
          </a:p>
          <a:p>
            <a:endParaRPr lang="cs-CZ" sz="1900" dirty="0"/>
          </a:p>
        </p:txBody>
      </p:sp>
      <p:pic>
        <p:nvPicPr>
          <p:cNvPr id="8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255303"/>
            <a:ext cx="798130" cy="683731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50B2C80-87B5-4386-96DD-4C0288549788}"/>
              </a:ext>
            </a:extLst>
          </p:cNvPr>
          <p:cNvSpPr txBox="1">
            <a:spLocks/>
          </p:cNvSpPr>
          <p:nvPr/>
        </p:nvSpPr>
        <p:spPr>
          <a:xfrm>
            <a:off x="423252" y="261273"/>
            <a:ext cx="8426450" cy="679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Neo Sans Pro" panose="020B0504030504040204" pitchFamily="34" charset="0"/>
                <a:ea typeface="+mj-ea"/>
                <a:cs typeface="+mj-cs"/>
              </a:defRPr>
            </a:lvl1pPr>
          </a:lstStyle>
          <a:p>
            <a:r>
              <a:rPr lang="cs-CZ" sz="2800"/>
              <a:t>Program ventilace: základní informace</a:t>
            </a:r>
          </a:p>
        </p:txBody>
      </p:sp>
    </p:spTree>
    <p:extLst>
      <p:ext uri="{BB962C8B-B14F-4D97-AF65-F5344CB8AC3E}">
        <p14:creationId xmlns:p14="http://schemas.microsoft.com/office/powerpoint/2010/main" val="37152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28257"/>
            <a:ext cx="8426450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400" dirty="0"/>
          </a:p>
          <a:p>
            <a:pPr lvl="1"/>
            <a:endParaRPr lang="cs-CZ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6DEFF842-CDBB-4B6F-BDCE-A8E4E35EB91A}"/>
              </a:ext>
            </a:extLst>
          </p:cNvPr>
          <p:cNvSpPr txBox="1"/>
          <p:nvPr/>
        </p:nvSpPr>
        <p:spPr>
          <a:xfrm>
            <a:off x="624114" y="1192590"/>
            <a:ext cx="8427961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>
                <a:cs typeface="Arial"/>
              </a:rPr>
              <a:t>Je možné žádat i při výměně staré jednotky?</a:t>
            </a:r>
            <a:r>
              <a:rPr lang="en-US" sz="2800" b="1" dirty="0">
                <a:latin typeface="Neo Sans Pro"/>
                <a:cs typeface="Arial"/>
              </a:rPr>
              <a:t>​</a:t>
            </a:r>
          </a:p>
          <a:p>
            <a:pPr lvl="1"/>
            <a:r>
              <a:rPr lang="cs-CZ" sz="2400" dirty="0">
                <a:cs typeface="Arial"/>
              </a:rPr>
              <a:t>Je možné zažádat, nová jednotka musí splňovat podmínky programu</a:t>
            </a:r>
            <a:r>
              <a:rPr lang="en-US" sz="2400" dirty="0" smtClean="0">
                <a:latin typeface="Neo Sans Pro"/>
                <a:cs typeface="Arial"/>
              </a:rPr>
              <a:t>​</a:t>
            </a:r>
            <a:r>
              <a:rPr lang="cs-CZ" sz="2400" dirty="0" smtClean="0">
                <a:latin typeface="Neo Sans Pro"/>
                <a:cs typeface="Arial"/>
              </a:rPr>
              <a:t>.</a:t>
            </a:r>
            <a:endParaRPr lang="en-US" sz="2400" dirty="0">
              <a:latin typeface="Neo Sans Pro"/>
              <a:cs typeface="Arial"/>
            </a:endParaRPr>
          </a:p>
          <a:p>
            <a:pPr lvl="1"/>
            <a:r>
              <a:rPr lang="cs-CZ" sz="2400" dirty="0">
                <a:cs typeface="Arial"/>
              </a:rPr>
              <a:t>Není možné žádat o výměnu za jednotku instalovanou v předešlých kolech programu VZT</a:t>
            </a:r>
            <a:r>
              <a:rPr lang="en-US" sz="2400" dirty="0" smtClean="0">
                <a:latin typeface="Neo Sans Pro"/>
                <a:cs typeface="Arial"/>
              </a:rPr>
              <a:t>​</a:t>
            </a:r>
            <a:r>
              <a:rPr lang="cs-CZ" sz="2400" dirty="0" smtClean="0">
                <a:latin typeface="Neo Sans Pro"/>
                <a:cs typeface="Arial"/>
              </a:rPr>
              <a:t>.</a:t>
            </a:r>
          </a:p>
          <a:p>
            <a:pPr lvl="1"/>
            <a:endParaRPr lang="en-US" sz="2400" dirty="0">
              <a:latin typeface="Neo Sans Pro"/>
              <a:cs typeface="Arial"/>
            </a:endParaRPr>
          </a:p>
          <a:p>
            <a:r>
              <a:rPr lang="cs-CZ" sz="2800" b="1" dirty="0">
                <a:cs typeface="Arial"/>
              </a:rPr>
              <a:t>Je možné instalovat jednotku s klimatizací?</a:t>
            </a:r>
            <a:r>
              <a:rPr lang="en-US" sz="2800" b="1" dirty="0">
                <a:latin typeface="Neo Sans Pro"/>
                <a:cs typeface="Arial"/>
              </a:rPr>
              <a:t>​</a:t>
            </a:r>
          </a:p>
          <a:p>
            <a:pPr lvl="1"/>
            <a:r>
              <a:rPr lang="cs-CZ" sz="2400" dirty="0">
                <a:cs typeface="Arial"/>
              </a:rPr>
              <a:t>Ano je možné instalovat klimatizační jednotku, která umožňuje vyměňovaný vzduch i dochlazovat, ale klimatizace musí být samostatným komponentem, </a:t>
            </a:r>
            <a:r>
              <a:rPr lang="cs-CZ" sz="2400" dirty="0">
                <a:solidFill>
                  <a:srgbClr val="003B67"/>
                </a:solidFill>
                <a:cs typeface="Arial"/>
              </a:rPr>
              <a:t>projekčně</a:t>
            </a:r>
            <a:r>
              <a:rPr lang="cs-CZ" sz="2400" dirty="0">
                <a:cs typeface="Arial"/>
              </a:rPr>
              <a:t> </a:t>
            </a:r>
            <a:r>
              <a:rPr lang="cs-CZ" sz="2400" dirty="0" smtClean="0">
                <a:cs typeface="Arial"/>
              </a:rPr>
              <a:t>i rozpočtově</a:t>
            </a:r>
            <a:r>
              <a:rPr lang="cs-CZ" sz="2400" dirty="0">
                <a:cs typeface="Arial"/>
              </a:rPr>
              <a:t> transparentně odděleným. </a:t>
            </a:r>
            <a:r>
              <a:rPr lang="en-US" sz="2400" dirty="0">
                <a:latin typeface="Neo Sans Pro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02261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28257"/>
            <a:ext cx="8426450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400" dirty="0"/>
          </a:p>
          <a:p>
            <a:pPr lvl="1"/>
            <a:endParaRPr lang="cs-CZ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E8B61A-83B8-406E-9626-86E51E7A28CF}"/>
              </a:ext>
            </a:extLst>
          </p:cNvPr>
          <p:cNvSpPr txBox="1"/>
          <p:nvPr/>
        </p:nvSpPr>
        <p:spPr>
          <a:xfrm>
            <a:off x="466876" y="1168400"/>
            <a:ext cx="8222342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>
                <a:cs typeface="Segoe UI"/>
              </a:rPr>
              <a:t>Co je doba udržitelnosti?</a:t>
            </a:r>
            <a:r>
              <a:rPr lang="en-US" sz="3200" b="1" dirty="0">
                <a:latin typeface="Neo Sans Pro"/>
                <a:cs typeface="Segoe UI"/>
              </a:rPr>
              <a:t>​</a:t>
            </a:r>
            <a:endParaRPr lang="cs-CZ" dirty="0">
              <a:cs typeface="Calibri" panose="020F0502020204030204"/>
            </a:endParaRPr>
          </a:p>
          <a:p>
            <a:r>
              <a:rPr lang="cs-CZ" sz="2400" dirty="0" smtClean="0">
                <a:cs typeface="Arial"/>
              </a:rPr>
              <a:t>Doba </a:t>
            </a:r>
            <a:r>
              <a:rPr lang="cs-CZ" sz="2400" dirty="0">
                <a:cs typeface="Arial"/>
              </a:rPr>
              <a:t>udržitelnosti je stanovena na 5 let ode dne podpisu Smlouvy o poskytnutí příspěvku.</a:t>
            </a:r>
            <a:r>
              <a:rPr lang="en-US" sz="2400" dirty="0">
                <a:latin typeface="Neo Sans Pro"/>
                <a:cs typeface="Arial"/>
              </a:rPr>
              <a:t>​</a:t>
            </a:r>
            <a:endParaRPr lang="cs-CZ" sz="2400" dirty="0">
              <a:cs typeface="Calibri"/>
            </a:endParaRPr>
          </a:p>
          <a:p>
            <a:endParaRPr lang="cs-CZ" sz="2400" dirty="0">
              <a:cs typeface="Arial"/>
            </a:endParaRPr>
          </a:p>
          <a:p>
            <a:r>
              <a:rPr lang="cs-CZ" sz="2400" dirty="0">
                <a:cs typeface="Arial"/>
              </a:rPr>
              <a:t>Příjemce příspěvku zachovává účel užívání předmětu příspěvku, řádně jej užívat a dodržovat podmínky Programu.</a:t>
            </a:r>
            <a:r>
              <a:rPr lang="cs-CZ" sz="2800" dirty="0">
                <a:cs typeface="Arial"/>
              </a:rPr>
              <a:t> </a:t>
            </a:r>
            <a:r>
              <a:rPr lang="en-US" sz="2800" dirty="0">
                <a:latin typeface="Neo Sans Pro"/>
                <a:cs typeface="Arial"/>
              </a:rPr>
              <a:t>​</a:t>
            </a:r>
            <a:endParaRPr lang="cs-CZ" sz="2800" dirty="0">
              <a:latin typeface="Calibri"/>
              <a:cs typeface="Calibri"/>
            </a:endParaRPr>
          </a:p>
          <a:p>
            <a:r>
              <a:rPr lang="cs-CZ" sz="3200" dirty="0" smtClean="0">
                <a:cs typeface="Segoe UI"/>
              </a:rPr>
              <a:t>​</a:t>
            </a:r>
            <a:r>
              <a:rPr lang="cs-CZ" sz="3200" b="1" dirty="0">
                <a:cs typeface="Segoe UI"/>
              </a:rPr>
              <a:t>Co se stane při změně vlastníka nemovitosti?​</a:t>
            </a:r>
            <a:endParaRPr lang="cs-CZ" sz="3200" dirty="0">
              <a:cs typeface="Calibri" panose="020F0502020204030204"/>
            </a:endParaRPr>
          </a:p>
          <a:p>
            <a:endParaRPr lang="cs-CZ" sz="4000" dirty="0">
              <a:cs typeface="Arial"/>
            </a:endParaRPr>
          </a:p>
          <a:p>
            <a:r>
              <a:rPr lang="cs-CZ" sz="2400" dirty="0">
                <a:cs typeface="Arial"/>
              </a:rPr>
              <a:t>Původní vlastník (žadatel) povinen změnu vlastníka oznámit LP. Zároveň musí původní vlastník zavázat nového vlastníka k plnění podmínek stanovených ve Smlouvě.</a:t>
            </a:r>
          </a:p>
        </p:txBody>
      </p:sp>
    </p:spTree>
    <p:extLst>
      <p:ext uri="{BB962C8B-B14F-4D97-AF65-F5344CB8AC3E}">
        <p14:creationId xmlns:p14="http://schemas.microsoft.com/office/powerpoint/2010/main" val="30388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žadatele nejvíce zajímá?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828257"/>
            <a:ext cx="8426450" cy="5752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400" dirty="0"/>
          </a:p>
          <a:p>
            <a:pPr lvl="1"/>
            <a:endParaRPr lang="cs-CZ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35771"/>
            <a:ext cx="798130" cy="68373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462455" y="80929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F80B2F-26CF-4BB5-8788-F2F0B78FCDD3}"/>
              </a:ext>
            </a:extLst>
          </p:cNvPr>
          <p:cNvSpPr txBox="1"/>
          <p:nvPr/>
        </p:nvSpPr>
        <p:spPr>
          <a:xfrm>
            <a:off x="612020" y="1349829"/>
            <a:ext cx="8173960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 smtClean="0">
                <a:cs typeface="Segoe UI"/>
              </a:rPr>
              <a:t>​</a:t>
            </a:r>
            <a:r>
              <a:rPr lang="cs-CZ" sz="3200" b="1" dirty="0">
                <a:cs typeface="Segoe UI"/>
              </a:rPr>
              <a:t>Jak postupovat v případě BD nebo SVJ?</a:t>
            </a:r>
          </a:p>
          <a:p>
            <a:r>
              <a:rPr lang="cs-CZ" sz="2400" dirty="0"/>
              <a:t>V případě že je nemovitost, na kterou budete o příspěvek </a:t>
            </a:r>
            <a:r>
              <a:rPr lang="cs-CZ" sz="2400" dirty="0" smtClean="0"/>
              <a:t>žádat, </a:t>
            </a:r>
            <a:r>
              <a:rPr lang="cs-CZ" sz="2400" dirty="0"/>
              <a:t>ve vlastnictví více osob, pak je potřeb PŘI REGISTRACI ŽÁDOSTI NAHRÁT formulář souhlasného prohlášení, který je k dispozici na webových stránkách Programu. </a:t>
            </a:r>
          </a:p>
          <a:p>
            <a:endParaRPr lang="cs-CZ" sz="2400" dirty="0"/>
          </a:p>
          <a:p>
            <a:r>
              <a:rPr lang="cs-CZ" sz="2400" dirty="0"/>
              <a:t>V případě společenství vlastníků jednotek (dále jen „SVJ“) a bytového družstva (dále jen „BD“) je tento dokument nahrazen usnesením shromáždění SVJ / členské schůze BD obsahujícím odsouhlasení podání žádosti o příspěvek na realizaci opatření (záměru).</a:t>
            </a:r>
            <a:endParaRPr lang="cs-CZ" sz="4000" b="1" dirty="0">
              <a:cs typeface="Segoe UI"/>
            </a:endParaRPr>
          </a:p>
          <a:p>
            <a:endParaRPr lang="cs-CZ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71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775" y="354724"/>
            <a:ext cx="8426450" cy="58776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 dirty="0"/>
              <a:t>Jsem tu pro vás …:-)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5058" r="5687" b="9333"/>
          <a:stretch/>
        </p:blipFill>
        <p:spPr>
          <a:xfrm>
            <a:off x="5641563" y="409903"/>
            <a:ext cx="2620658" cy="2073249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358020" y="2827724"/>
            <a:ext cx="7278913" cy="3149884"/>
            <a:chOff x="358020" y="2827724"/>
            <a:chExt cx="7278913" cy="3149884"/>
          </a:xfrm>
        </p:grpSpPr>
        <p:pic>
          <p:nvPicPr>
            <p:cNvPr id="2" name="Obrázek 3" descr="Obsah obrázku text&#10;&#10;Popis se vygeneroval automaticky.">
              <a:extLst>
                <a:ext uri="{FF2B5EF4-FFF2-40B4-BE49-F238E27FC236}">
                  <a16:creationId xmlns:a16="http://schemas.microsoft.com/office/drawing/2014/main" id="{B470022F-2174-4AE2-9604-42C087891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020" y="2827724"/>
              <a:ext cx="7278913" cy="3149884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4"/>
            <a:srcRect l="3114" t="26903"/>
            <a:stretch/>
          </p:blipFill>
          <p:spPr>
            <a:xfrm>
              <a:off x="779645" y="3746124"/>
              <a:ext cx="6102418" cy="1783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36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358775" y="2787501"/>
            <a:ext cx="8209784" cy="1624929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Průběh žádosti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71830" y="929547"/>
            <a:ext cx="498456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dirty="0"/>
              <a:t>1.Registrace a jednání s dodavatelem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80364" y="924910"/>
            <a:ext cx="8188195" cy="1615707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80364" y="2825185"/>
            <a:ext cx="147032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b="1" dirty="0"/>
              <a:t>2.</a:t>
            </a:r>
            <a:r>
              <a:rPr lang="cs-CZ" sz="2000" b="1" dirty="0"/>
              <a:t>Realizace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58775" y="4712836"/>
            <a:ext cx="8209784" cy="1601700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58775" y="4872609"/>
            <a:ext cx="25769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b="1" dirty="0"/>
              <a:t>3. </a:t>
            </a:r>
            <a:r>
              <a:rPr lang="cs-CZ" sz="2000" b="1" dirty="0"/>
              <a:t>Vyplacení</a:t>
            </a:r>
            <a:r>
              <a:rPr lang="cs-CZ" b="1" dirty="0"/>
              <a:t> </a:t>
            </a:r>
            <a:r>
              <a:rPr lang="cs-CZ" sz="2000" b="1" dirty="0"/>
              <a:t>příspěvku</a:t>
            </a:r>
            <a:endParaRPr lang="cs-CZ" sz="2000" b="1" dirty="0">
              <a:cs typeface="Calibri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480848" y="769937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144685"/>
            <a:ext cx="798130" cy="6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4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/>
              <a:t>Kdo se může Programu účastnit?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66648"/>
            <a:ext cx="8426450" cy="5065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/>
              <a:t>100% vlastníci nemovitostí, které:</a:t>
            </a:r>
            <a:endParaRPr lang="cs-CZ"/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spadají do OHP,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jsou v katastru obce: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Kněževes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Dobrovíz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Přední kopanina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Jeneč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Horoměřice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jsou zkolaudované před 4.2.2020.</a:t>
            </a:r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355843"/>
            <a:ext cx="798130" cy="683731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Jak se přihlásit?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4" y="357360"/>
            <a:ext cx="798130" cy="683731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8775" y="1166648"/>
            <a:ext cx="8426450" cy="5065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/>
              <a:t>Jednoduše - prostřednictvím formuláře na webu:</a:t>
            </a:r>
            <a:endParaRPr lang="cs-CZ"/>
          </a:p>
          <a:p>
            <a:pPr marL="0" indent="0">
              <a:buFont typeface="Calibri Light" panose="020F0302020204030204"/>
              <a:buNone/>
            </a:pPr>
            <a:r>
              <a:rPr lang="cs-CZ" sz="2400" dirty="0"/>
              <a:t> </a:t>
            </a:r>
            <a:r>
              <a:rPr lang="cs-CZ" sz="2400" dirty="0">
                <a:hlinkClick r:id="rId3"/>
              </a:rPr>
              <a:t>https://www.prg.aero/program-ventilace</a:t>
            </a:r>
            <a:endParaRPr lang="cs-CZ" sz="2400" dirty="0"/>
          </a:p>
          <a:p>
            <a:pPr marL="514350" indent="-514350">
              <a:buFont typeface="Calibri Light" panose="020F0302020204030204"/>
              <a:buAutoNum type="arabicPeriod"/>
            </a:pPr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Obrázek 3" descr="Obsah obrázku text&#10;&#10;Popis se vygeneroval automaticky.">
            <a:extLst>
              <a:ext uri="{FF2B5EF4-FFF2-40B4-BE49-F238E27FC236}">
                <a16:creationId xmlns:a16="http://schemas.microsoft.com/office/drawing/2014/main" id="{E70AB987-571C-4F58-80DD-99DBC4084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9" y="2462409"/>
            <a:ext cx="7266819" cy="36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7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232505" y="2787501"/>
            <a:ext cx="8336054" cy="1624929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je </a:t>
            </a:r>
            <a:r>
              <a:rPr lang="cs-CZ" smtClean="0"/>
              <a:t>žádost vyřizována?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20262" y="654269"/>
          <a:ext cx="6085490" cy="274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7124427" y="1186511"/>
            <a:ext cx="1193901" cy="1018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Akceptace =</a:t>
            </a:r>
          </a:p>
          <a:p>
            <a:pPr algn="ctr"/>
            <a:r>
              <a:rPr lang="cs-CZ" sz="1600" b="1" dirty="0" smtClean="0"/>
              <a:t>Smlouva </a:t>
            </a:r>
            <a:r>
              <a:rPr lang="cs-CZ" sz="1600" b="1" dirty="0"/>
              <a:t>s LP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92338" y="3217966"/>
          <a:ext cx="6053311" cy="115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823341" y="2828661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 M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7197161" y="2937448"/>
            <a:ext cx="1154562" cy="1198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Závěrečná zpráva LP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563359" y="4084594"/>
          <a:ext cx="5932033" cy="299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3730370" y="284102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 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637399" y="284928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14 D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22239" y="4872609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40 D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26" y="5095707"/>
            <a:ext cx="1140013" cy="976928"/>
          </a:xfrm>
          <a:prstGeom prst="round2DiagRect">
            <a:avLst>
              <a:gd name="adj1" fmla="val 16667"/>
              <a:gd name="adj2" fmla="val 1212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7145099" y="157655"/>
            <a:ext cx="261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LETIŠTĚ PRAHA</a:t>
            </a:r>
          </a:p>
          <a:p>
            <a:r>
              <a:rPr lang="cs-CZ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ŽADATEL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59735" y="929547"/>
            <a:ext cx="376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1.Registrace a jednání s dodavatelem</a:t>
            </a:r>
            <a:endParaRPr lang="cs-CZ" b="1" dirty="0"/>
          </a:p>
        </p:txBody>
      </p:sp>
      <p:sp>
        <p:nvSpPr>
          <p:cNvPr id="18" name="Obdélník 17"/>
          <p:cNvSpPr/>
          <p:nvPr/>
        </p:nvSpPr>
        <p:spPr>
          <a:xfrm>
            <a:off x="219014" y="924910"/>
            <a:ext cx="8349545" cy="1615707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80364" y="2825185"/>
            <a:ext cx="147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2.Realizace</a:t>
            </a:r>
            <a:endParaRPr lang="cs-CZ" b="1" dirty="0"/>
          </a:p>
        </p:txBody>
      </p:sp>
      <p:sp>
        <p:nvSpPr>
          <p:cNvPr id="20" name="Obdélník 19"/>
          <p:cNvSpPr/>
          <p:nvPr/>
        </p:nvSpPr>
        <p:spPr>
          <a:xfrm>
            <a:off x="227985" y="4712836"/>
            <a:ext cx="8340574" cy="1601700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58775" y="4872609"/>
            <a:ext cx="257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3. Vyplacení příspěvku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635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P spid="8" grpId="0"/>
      <p:bldGraphic spid="10" grpId="0">
        <p:bldAsOne/>
      </p:bldGraphic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udělat, abych vše úspěšně zvládl/a?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4" y="357360"/>
            <a:ext cx="798130" cy="683731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8775" y="1166648"/>
            <a:ext cx="8426450" cy="5065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cs-CZ" sz="2400" dirty="0"/>
              <a:t>Přečtu si na webu pravidla </a:t>
            </a:r>
            <a:r>
              <a:rPr lang="cs-CZ" sz="2400" dirty="0" smtClean="0"/>
              <a:t>programu.</a:t>
            </a:r>
            <a:endParaRPr lang="cs-CZ" dirty="0"/>
          </a:p>
          <a:p>
            <a:pPr>
              <a:buFont typeface="Arial"/>
              <a:buChar char="•"/>
            </a:pPr>
            <a:r>
              <a:rPr lang="cs-CZ" sz="2400" dirty="0" smtClean="0"/>
              <a:t>Zaregistruji se v aplikaci na webu prg.aero.</a:t>
            </a:r>
            <a:endParaRPr lang="en-US" sz="2400" dirty="0">
              <a:latin typeface="Neo Sans Pro"/>
            </a:endParaRPr>
          </a:p>
          <a:p>
            <a:pPr>
              <a:buFont typeface="Arial"/>
              <a:buChar char="•"/>
            </a:pPr>
            <a:r>
              <a:rPr lang="cs-CZ" sz="2400" dirty="0"/>
              <a:t>Vyplním </a:t>
            </a:r>
            <a:r>
              <a:rPr lang="cs-CZ" sz="2400" dirty="0" smtClean="0"/>
              <a:t>žádost </a:t>
            </a:r>
            <a:r>
              <a:rPr lang="cs-CZ" sz="2400" dirty="0"/>
              <a:t>sám nebo </a:t>
            </a:r>
            <a:r>
              <a:rPr lang="cs-CZ" sz="2400" dirty="0" smtClean="0"/>
              <a:t>zpracováním pověřím osobu</a:t>
            </a:r>
            <a:r>
              <a:rPr lang="cs-CZ" sz="2400" dirty="0"/>
              <a:t> na základě plné </a:t>
            </a:r>
            <a:r>
              <a:rPr lang="cs-CZ" sz="2400" dirty="0" smtClean="0"/>
              <a:t>moci.</a:t>
            </a:r>
            <a:endParaRPr lang="en-US" sz="2400" dirty="0">
              <a:latin typeface="Neo Sans Pro"/>
            </a:endParaRPr>
          </a:p>
          <a:p>
            <a:pPr>
              <a:buFont typeface="Arial"/>
              <a:buChar char="•"/>
            </a:pPr>
            <a:r>
              <a:rPr lang="cs-CZ" sz="2400" dirty="0"/>
              <a:t>Oslovím projektanta + dodavatelskou firmu (seznam také na webu</a:t>
            </a:r>
            <a:r>
              <a:rPr lang="cs-CZ" sz="2400" dirty="0" smtClean="0"/>
              <a:t>).</a:t>
            </a:r>
            <a:endParaRPr lang="en-US" sz="2400" dirty="0">
              <a:latin typeface="Neo Sans Pro"/>
            </a:endParaRPr>
          </a:p>
          <a:p>
            <a:pPr>
              <a:buFont typeface="Arial"/>
              <a:buChar char="•"/>
            </a:pPr>
            <a:r>
              <a:rPr lang="cs-CZ" sz="2400" dirty="0"/>
              <a:t>Vyberu si vhodné řešení pro můj RD či </a:t>
            </a:r>
            <a:r>
              <a:rPr lang="cs-CZ" sz="2400" dirty="0" smtClean="0"/>
              <a:t>byt.</a:t>
            </a: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27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Co udělat, abych vše úspěšně zvládl/a?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4" y="357360"/>
            <a:ext cx="798130" cy="683731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8775" y="1166648"/>
            <a:ext cx="8426450" cy="5065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cs-CZ" sz="2400" dirty="0"/>
              <a:t>Předložím projektovou dokumentaci Letišti Praha ke </a:t>
            </a:r>
            <a:r>
              <a:rPr lang="cs-CZ" sz="2400" dirty="0" smtClean="0"/>
              <a:t>schválení.</a:t>
            </a:r>
            <a:endParaRPr lang="cs-CZ" dirty="0"/>
          </a:p>
          <a:p>
            <a:pPr>
              <a:buFont typeface="Arial"/>
              <a:buChar char="•"/>
            </a:pPr>
            <a:r>
              <a:rPr lang="cs-CZ" sz="2400" dirty="0"/>
              <a:t>Firma projekt zrealizuje dle </a:t>
            </a:r>
            <a:r>
              <a:rPr lang="cs-CZ" sz="2400" dirty="0" smtClean="0"/>
              <a:t>schváleného projektu.</a:t>
            </a:r>
            <a:endParaRPr lang="cs-CZ" sz="2400" dirty="0"/>
          </a:p>
          <a:p>
            <a:pPr>
              <a:buFont typeface="Arial"/>
              <a:buChar char="•"/>
            </a:pPr>
            <a:r>
              <a:rPr lang="cs-CZ" sz="2400" dirty="0" smtClean="0"/>
              <a:t>Informuji </a:t>
            </a:r>
            <a:r>
              <a:rPr lang="cs-CZ" sz="2400" dirty="0"/>
              <a:t>Letiště Praha o ukončení </a:t>
            </a:r>
            <a:r>
              <a:rPr lang="cs-CZ" sz="2400" dirty="0" smtClean="0"/>
              <a:t>realizace.</a:t>
            </a:r>
            <a:endParaRPr lang="cs-CZ" sz="2400" dirty="0"/>
          </a:p>
          <a:p>
            <a:pPr>
              <a:buFont typeface="Arial"/>
              <a:buChar char="•"/>
            </a:pPr>
            <a:r>
              <a:rPr lang="cs-CZ" sz="2400" dirty="0"/>
              <a:t>Pověřená firma provede kontrolu </a:t>
            </a:r>
            <a:r>
              <a:rPr lang="cs-CZ" sz="2400" dirty="0" smtClean="0"/>
              <a:t>realizace.</a:t>
            </a:r>
            <a:endParaRPr lang="cs-CZ" sz="2400" dirty="0"/>
          </a:p>
          <a:p>
            <a:pPr>
              <a:buFont typeface="Arial"/>
              <a:buChar char="•"/>
            </a:pPr>
            <a:r>
              <a:rPr lang="cs-CZ" sz="2400" dirty="0"/>
              <a:t>Letiště Praha vyplatí </a:t>
            </a:r>
            <a:r>
              <a:rPr lang="cs-CZ" sz="2400" dirty="0" smtClean="0"/>
              <a:t>příspěvek.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7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/>
              <a:t>Jaké systémy ventilací jsou podporovány?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5" y="996821"/>
            <a:ext cx="9072435" cy="40517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lvl="1" indent="0">
              <a:buNone/>
            </a:pPr>
            <a:r>
              <a:rPr lang="cs-CZ" sz="2900" b="1" dirty="0"/>
              <a:t>rovnotlaká</a:t>
            </a:r>
            <a:r>
              <a:rPr lang="en-GB" sz="2900" b="1" dirty="0">
                <a:latin typeface="Neo Sans Pro"/>
              </a:rPr>
              <a:t> </a:t>
            </a:r>
            <a:r>
              <a:rPr lang="cs-CZ" sz="2900" b="1" dirty="0"/>
              <a:t>větrací</a:t>
            </a:r>
            <a:r>
              <a:rPr lang="en-GB" sz="2900" b="1" dirty="0">
                <a:latin typeface="Neo Sans Pro"/>
              </a:rPr>
              <a:t> </a:t>
            </a:r>
            <a:r>
              <a:rPr lang="cs-CZ" sz="2900" b="1" dirty="0"/>
              <a:t>zařízení</a:t>
            </a:r>
            <a:r>
              <a:rPr lang="en-GB" sz="2900" b="1" dirty="0">
                <a:latin typeface="Neo Sans Pro"/>
              </a:rPr>
              <a:t> </a:t>
            </a:r>
            <a:endParaRPr lang="cs-CZ" sz="2900" dirty="0"/>
          </a:p>
          <a:p>
            <a:pPr marL="457200" lvl="1" indent="0">
              <a:buNone/>
            </a:pPr>
            <a:r>
              <a:rPr lang="cs-CZ" sz="2900" u="sng" dirty="0"/>
              <a:t>C</a:t>
            </a:r>
            <a:r>
              <a:rPr lang="cs-CZ" sz="2900" u="sng" dirty="0" smtClean="0"/>
              <a:t>entrální </a:t>
            </a:r>
            <a:r>
              <a:rPr lang="cs-CZ" sz="2900" u="sng" dirty="0"/>
              <a:t>řešení</a:t>
            </a:r>
            <a:endParaRPr lang="cs-CZ" sz="2900" dirty="0"/>
          </a:p>
          <a:p>
            <a:pPr lvl="1"/>
            <a:r>
              <a:rPr lang="cs-CZ" dirty="0"/>
              <a:t>Vhodné pro rodinné domy s prostorem k umístění </a:t>
            </a:r>
            <a:r>
              <a:rPr lang="cs-CZ" dirty="0" smtClean="0"/>
              <a:t>jednotky (půda, garáž, </a:t>
            </a:r>
            <a:r>
              <a:rPr lang="cs-CZ" dirty="0" err="1" smtClean="0"/>
              <a:t>tech.m</a:t>
            </a:r>
            <a:r>
              <a:rPr lang="cs-CZ" dirty="0" smtClean="0"/>
              <a:t>.)</a:t>
            </a:r>
            <a:endParaRPr lang="cs-CZ" dirty="0"/>
          </a:p>
          <a:p>
            <a:pPr lvl="1"/>
            <a:r>
              <a:rPr lang="cs-CZ" dirty="0" smtClean="0"/>
              <a:t>Zařazen </a:t>
            </a:r>
            <a:r>
              <a:rPr lang="cs-CZ" dirty="0"/>
              <a:t>předehřev </a:t>
            </a:r>
            <a:r>
              <a:rPr lang="cs-CZ" dirty="0" smtClean="0"/>
              <a:t>vzduchu.</a:t>
            </a:r>
            <a:endParaRPr lang="cs-CZ" dirty="0"/>
          </a:p>
          <a:p>
            <a:pPr lvl="1"/>
            <a:r>
              <a:rPr lang="cs-CZ" dirty="0"/>
              <a:t>Instalace vyžaduje větší technický </a:t>
            </a:r>
            <a:r>
              <a:rPr lang="cs-CZ" dirty="0" smtClean="0"/>
              <a:t>zásah</a:t>
            </a:r>
            <a:r>
              <a:rPr lang="cs-CZ" dirty="0"/>
              <a:t> </a:t>
            </a:r>
            <a:r>
              <a:rPr lang="cs-CZ" dirty="0" smtClean="0"/>
              <a:t>(týdny).</a:t>
            </a:r>
          </a:p>
          <a:p>
            <a:pPr lvl="1"/>
            <a:r>
              <a:rPr lang="cs-CZ" dirty="0"/>
              <a:t>Možnost řízení dle vlhkosti vzduchu, koncentrace </a:t>
            </a:r>
            <a:r>
              <a:rPr lang="cs-CZ" dirty="0" smtClean="0"/>
              <a:t>CO</a:t>
            </a:r>
            <a:r>
              <a:rPr lang="cs-CZ" baseline="-25000" dirty="0" smtClean="0"/>
              <a:t>2.</a:t>
            </a:r>
          </a:p>
          <a:p>
            <a:pPr lvl="1"/>
            <a:r>
              <a:rPr lang="cs-CZ" dirty="0" smtClean="0"/>
              <a:t>Výměna filtrů – majitel, čištění – servisní firma.</a:t>
            </a:r>
          </a:p>
          <a:p>
            <a:pPr lvl="2"/>
            <a:endParaRPr lang="cs-CZ" sz="2600" dirty="0" smtClean="0"/>
          </a:p>
          <a:p>
            <a:pPr lvl="2"/>
            <a:endParaRPr lang="cs-CZ" sz="2600" dirty="0"/>
          </a:p>
          <a:p>
            <a:pPr lvl="2"/>
            <a:endParaRPr lang="cs-CZ" sz="2600" dirty="0"/>
          </a:p>
          <a:p>
            <a:pPr lvl="1"/>
            <a:endParaRPr lang="cs-CZ" sz="25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9770" r="16982" b="58161"/>
          <a:stretch/>
        </p:blipFill>
        <p:spPr>
          <a:xfrm>
            <a:off x="2682850" y="5141491"/>
            <a:ext cx="3125514" cy="1099645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95" y="419853"/>
            <a:ext cx="798130" cy="683731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462455" y="872359"/>
            <a:ext cx="7283669" cy="31531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7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tiště Praha">
      <a:dk1>
        <a:srgbClr val="003969"/>
      </a:dk1>
      <a:lt1>
        <a:srgbClr val="FFFFFF"/>
      </a:lt1>
      <a:dk2>
        <a:srgbClr val="58585A"/>
      </a:dk2>
      <a:lt2>
        <a:srgbClr val="A5AAB7"/>
      </a:lt2>
      <a:accent1>
        <a:srgbClr val="004E89"/>
      </a:accent1>
      <a:accent2>
        <a:srgbClr val="E32119"/>
      </a:accent2>
      <a:accent3>
        <a:srgbClr val="F09425"/>
      </a:accent3>
      <a:accent4>
        <a:srgbClr val="915598"/>
      </a:accent4>
      <a:accent5>
        <a:srgbClr val="00AAB4"/>
      </a:accent5>
      <a:accent6>
        <a:srgbClr val="1EA02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60AE67273A5541A095A777FA9EF13F" ma:contentTypeVersion="0" ma:contentTypeDescription="Vytvoří nový dokument" ma:contentTypeScope="" ma:versionID="9a6e6d9fe9d831cb71a8db4348663a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91e2fbbf3efe6f5ad217f05f8c142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289A08-D0BC-4CE1-9B24-8B8FFB806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229B1B-9302-4616-8792-C12E66EAD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0AFB55-C001-431C-BA1A-8B45CEE2B7C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1350</Words>
  <Application>Microsoft Office PowerPoint</Application>
  <PresentationFormat>Předvádění na obrazovce (4:3)</PresentationFormat>
  <Paragraphs>254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Neo Sans Pro</vt:lpstr>
      <vt:lpstr>Neo Sans Pro LP</vt:lpstr>
      <vt:lpstr>Segoe UI</vt:lpstr>
      <vt:lpstr>Source Sans Pro</vt:lpstr>
      <vt:lpstr>Wingdings</vt:lpstr>
      <vt:lpstr>Office Theme</vt:lpstr>
      <vt:lpstr>Prezentace aplikace PowerPoint</vt:lpstr>
      <vt:lpstr>Proč?</vt:lpstr>
      <vt:lpstr>Průběh žádosti</vt:lpstr>
      <vt:lpstr>Kdo se může Programu účastnit?</vt:lpstr>
      <vt:lpstr>Jak se přihlásit?</vt:lpstr>
      <vt:lpstr>Jak je žádost vyřizována?</vt:lpstr>
      <vt:lpstr>Co udělat, abych vše úspěšně zvládl/a?</vt:lpstr>
      <vt:lpstr>Co udělat, abych vše úspěšně zvládl/a?</vt:lpstr>
      <vt:lpstr>Jaké systémy ventilací jsou podporovány?</vt:lpstr>
      <vt:lpstr>Jaké systémy ventilací jsou podporovány?</vt:lpstr>
      <vt:lpstr>Prezentace aplikace PowerPoint</vt:lpstr>
      <vt:lpstr>Kolik mi Letiště Praha pošle na účet?</vt:lpstr>
      <vt:lpstr>  </vt:lpstr>
      <vt:lpstr>Příklady výše příspěvků</vt:lpstr>
      <vt:lpstr>Co žadatele nejvíce zajímá?</vt:lpstr>
      <vt:lpstr>Co žadatele nejvíce zajímá?</vt:lpstr>
      <vt:lpstr>Co žadatele nejvíc zajímá? </vt:lpstr>
      <vt:lpstr>Co žadatele nejvíce zajímá?</vt:lpstr>
      <vt:lpstr> Co žadatele nejvíce zajímá?</vt:lpstr>
      <vt:lpstr>Co žadatele nejvíce zajímá?</vt:lpstr>
      <vt:lpstr>Co žadatele nejvíce zajímá?</vt:lpstr>
      <vt:lpstr>Co žadatele nejvíce zajímá?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Druhý řádek názvu prezentace  Letiště Praha</dc:title>
  <dc:creator>Robert Pechač</dc:creator>
  <cp:lastModifiedBy>MACHOVÁ Kateřina</cp:lastModifiedBy>
  <cp:revision>288</cp:revision>
  <dcterms:created xsi:type="dcterms:W3CDTF">2018-01-25T12:56:46Z</dcterms:created>
  <dcterms:modified xsi:type="dcterms:W3CDTF">2022-03-08T08:26:52Z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0x0101004060AE67273A5541A095A777FA9EF13F</vt:lpwstr>
  </property>
</Properties>
</file>